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4"/>
  </p:notesMasterIdLst>
  <p:sldIdLst>
    <p:sldId id="256" r:id="rId3"/>
    <p:sldId id="257" r:id="rId4"/>
    <p:sldId id="275" r:id="rId5"/>
    <p:sldId id="274" r:id="rId6"/>
    <p:sldId id="273" r:id="rId7"/>
    <p:sldId id="272" r:id="rId8"/>
    <p:sldId id="271" r:id="rId9"/>
    <p:sldId id="270" r:id="rId10"/>
    <p:sldId id="269" r:id="rId11"/>
    <p:sldId id="268" r:id="rId12"/>
    <p:sldId id="267" r:id="rId13"/>
    <p:sldId id="266" r:id="rId14"/>
    <p:sldId id="265" r:id="rId15"/>
    <p:sldId id="264" r:id="rId16"/>
    <p:sldId id="263" r:id="rId17"/>
    <p:sldId id="262" r:id="rId18"/>
    <p:sldId id="261" r:id="rId19"/>
    <p:sldId id="260" r:id="rId20"/>
    <p:sldId id="259" r:id="rId21"/>
    <p:sldId id="258" r:id="rId22"/>
    <p:sldId id="277" r:id="rId2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271" autoAdjust="0"/>
    <p:restoredTop sz="94660"/>
  </p:normalViewPr>
  <p:slideViewPr>
    <p:cSldViewPr>
      <p:cViewPr>
        <p:scale>
          <a:sx n="66" d="100"/>
          <a:sy n="66" d="100"/>
        </p:scale>
        <p:origin x="-2040" y="-456"/>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viewProps" Target="viewProp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DF9A968-F05E-41CF-A4B7-99B09DFA6FAA}" type="datetimeFigureOut">
              <a:rPr lang="en-US" smtClean="0"/>
              <a:t>1/25/2019</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75AAF832-18CF-4EA8-8C95-1C6C15F60152}" type="slidenum">
              <a:rPr lang="en-US" smtClean="0"/>
              <a:t>‹#›</a:t>
            </a:fld>
            <a:endParaRPr lang="en-US"/>
          </a:p>
        </p:txBody>
      </p:sp>
    </p:spTree>
    <p:extLst>
      <p:ext uri="{BB962C8B-B14F-4D97-AF65-F5344CB8AC3E}">
        <p14:creationId xmlns:p14="http://schemas.microsoft.com/office/powerpoint/2010/main" val="150705968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AAF832-18CF-4EA8-8C95-1C6C15F60152}" type="slidenum">
              <a:rPr lang="en-US" smtClean="0"/>
              <a:t>10</a:t>
            </a:fld>
            <a:endParaRPr lang="en-US"/>
          </a:p>
        </p:txBody>
      </p:sp>
    </p:spTree>
    <p:extLst>
      <p:ext uri="{BB962C8B-B14F-4D97-AF65-F5344CB8AC3E}">
        <p14:creationId xmlns:p14="http://schemas.microsoft.com/office/powerpoint/2010/main" val="13675113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AAF832-18CF-4EA8-8C95-1C6C15F60152}" type="slidenum">
              <a:rPr lang="en-US" smtClean="0"/>
              <a:t>15</a:t>
            </a:fld>
            <a:endParaRPr lang="en-US"/>
          </a:p>
        </p:txBody>
      </p:sp>
    </p:spTree>
    <p:extLst>
      <p:ext uri="{BB962C8B-B14F-4D97-AF65-F5344CB8AC3E}">
        <p14:creationId xmlns:p14="http://schemas.microsoft.com/office/powerpoint/2010/main" val="36697049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Slide Image Placeholder 1"/>
          <p:cNvSpPr>
            <a:spLocks noGrp="1" noRot="1" noChangeAspect="1" noTextEdit="1"/>
          </p:cNvSpPr>
          <p:nvPr>
            <p:ph type="sldImg"/>
          </p:nvPr>
        </p:nvSpPr>
        <p:spPr bwMode="auto">
          <a:noFill/>
          <a:ln>
            <a:solidFill>
              <a:srgbClr val="000000"/>
            </a:solidFill>
            <a:miter lim="800000"/>
            <a:headEnd/>
            <a:tailEnd/>
          </a:ln>
        </p:spPr>
      </p:sp>
      <p:sp>
        <p:nvSpPr>
          <p:cNvPr id="409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4100"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C459102C-6907-40E5-A56F-3B37BDCA50A7}" type="slidenum">
              <a:rPr lang="en-US" smtClean="0">
                <a:solidFill>
                  <a:prstClr val="white"/>
                </a:solidFill>
              </a:rPr>
              <a:pPr>
                <a:defRPr/>
              </a:pPr>
              <a:t>21</a:t>
            </a:fld>
            <a:endParaRPr lang="en-US" smtClean="0">
              <a:solidFill>
                <a:prstClr val="white"/>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A35F528-874A-4ED4-8C58-16CA8D5A8A05}" type="datetimeFigureOut">
              <a:rPr lang="en-US" smtClean="0"/>
              <a:t>1/25/2019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13083830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35F528-874A-4ED4-8C58-16CA8D5A8A05}" type="datetimeFigureOut">
              <a:rPr lang="en-US" smtClean="0"/>
              <a:t>1/25/2019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3155508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35F528-874A-4ED4-8C58-16CA8D5A8A05}" type="datetimeFigureOut">
              <a:rPr lang="en-US" smtClean="0"/>
              <a:t>1/25/2019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12034298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91D0F6A-679A-461B-A266-404EE88D4C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07725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43D4A4-D81D-4C43-B022-E2CCE87C4B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685334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84CD867-9A38-4FFA-9CB6-D6E2F8381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54235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1788"/>
            <a:ext cx="4038600"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1788"/>
            <a:ext cx="4038600"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32E4C07-CB31-43F9-94D9-9C23630F7B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843455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E2F1896-98FC-4C0E-B51B-87D2384A7A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41733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D43F9F-15E9-47D3-846E-A14EAD0E2B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52483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892CB86-9CE7-4236-8366-5ED882D1D9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42991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3B33CF-3339-4714-96AB-7D5EF408F7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30114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35F528-874A-4ED4-8C58-16CA8D5A8A05}" type="datetimeFigureOut">
              <a:rPr lang="en-US" smtClean="0"/>
              <a:t>1/25/2019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244639625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CCDB9A1-57AE-433E-834F-E88DA8AC96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76328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716194-8616-4B5C-BD8B-1152166CB5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498865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A94D903-C129-4F51-8DC8-009D77C294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51287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A35F528-874A-4ED4-8C58-16CA8D5A8A05}" type="datetimeFigureOut">
              <a:rPr lang="en-US" smtClean="0"/>
              <a:t>1/25/2019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3607925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A35F528-874A-4ED4-8C58-16CA8D5A8A05}" type="datetimeFigureOut">
              <a:rPr lang="en-US" smtClean="0"/>
              <a:t>1/25/2019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1826835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A35F528-874A-4ED4-8C58-16CA8D5A8A05}" type="datetimeFigureOut">
              <a:rPr lang="en-US" smtClean="0"/>
              <a:t>1/25/2019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10957219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A35F528-874A-4ED4-8C58-16CA8D5A8A05}" type="datetimeFigureOut">
              <a:rPr lang="en-US" smtClean="0"/>
              <a:t>1/25/2019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33579940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A35F528-874A-4ED4-8C58-16CA8D5A8A05}" type="datetimeFigureOut">
              <a:rPr lang="en-US" smtClean="0"/>
              <a:t>1/25/2019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37398673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A35F528-874A-4ED4-8C58-16CA8D5A8A05}" type="datetimeFigureOut">
              <a:rPr lang="en-US" smtClean="0"/>
              <a:t>1/25/2019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31577376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A35F528-874A-4ED4-8C58-16CA8D5A8A05}" type="datetimeFigureOut">
              <a:rPr lang="en-US" smtClean="0"/>
              <a:t>1/25/2019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DA51B86-7173-48BD-9E3A-F5F29B1F97BA}" type="slidenum">
              <a:rPr lang="en-US" smtClean="0"/>
              <a:t>‹#›</a:t>
            </a:fld>
            <a:endParaRPr lang="en-US"/>
          </a:p>
        </p:txBody>
      </p:sp>
    </p:spTree>
    <p:extLst>
      <p:ext uri="{BB962C8B-B14F-4D97-AF65-F5344CB8AC3E}">
        <p14:creationId xmlns:p14="http://schemas.microsoft.com/office/powerpoint/2010/main" val="13889470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A35F528-874A-4ED4-8C58-16CA8D5A8A05}" type="datetimeFigureOut">
              <a:rPr lang="en-US" smtClean="0"/>
              <a:t>1/25/2019</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DA51B86-7173-48BD-9E3A-F5F29B1F97BA}" type="slidenum">
              <a:rPr lang="en-US" smtClean="0"/>
              <a:t>‹#›</a:t>
            </a:fld>
            <a:endParaRPr lang="en-US"/>
          </a:p>
        </p:txBody>
      </p:sp>
    </p:spTree>
    <p:extLst>
      <p:ext uri="{BB962C8B-B14F-4D97-AF65-F5344CB8AC3E}">
        <p14:creationId xmlns:p14="http://schemas.microsoft.com/office/powerpoint/2010/main" val="50282295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32" tIns="45715" rIns="91432" bIns="45715"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457200" y="1601788"/>
            <a:ext cx="8229600" cy="4524375"/>
          </a:xfrm>
          <a:prstGeom prst="rect">
            <a:avLst/>
          </a:prstGeom>
          <a:noFill/>
          <a:ln w="9525">
            <a:noFill/>
            <a:miter lim="800000"/>
            <a:headEnd/>
            <a:tailEnd/>
          </a:ln>
        </p:spPr>
        <p:txBody>
          <a:bodyPr vert="horz" wrap="square" lIns="91432" tIns="45715" rIns="91432" bIns="45715"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2" tIns="45715" rIns="91432" bIns="45715" numCol="1" anchor="t" anchorCtr="0" compatLnSpc="1">
            <a:prstTxWarp prst="textNoShape">
              <a:avLst/>
            </a:prstTxWarp>
          </a:bodyPr>
          <a:lstStyle>
            <a:lvl1pPr algn="l">
              <a:defRPr sz="1400">
                <a:solidFill>
                  <a:schemeClr val="tx1"/>
                </a:solidFill>
                <a:cs typeface="+mn-cs"/>
              </a:defRPr>
            </a:lvl1pPr>
          </a:lstStyle>
          <a:p>
            <a:pPr fontAlgn="base">
              <a:spcBef>
                <a:spcPct val="0"/>
              </a:spcBef>
              <a:spcAft>
                <a:spcPct val="0"/>
              </a:spcAft>
              <a:defRPr/>
            </a:pPr>
            <a:endParaRPr lang="en-US">
              <a:solidFill>
                <a:srgbClr val="000000"/>
              </a:solidFill>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2" tIns="45715" rIns="91432" bIns="45715" numCol="1" anchor="t" anchorCtr="0" compatLnSpc="1">
            <a:prstTxWarp prst="textNoShape">
              <a:avLst/>
            </a:prstTxWarp>
          </a:bodyPr>
          <a:lstStyle>
            <a:lvl1pPr algn="ctr">
              <a:defRPr sz="1400">
                <a:solidFill>
                  <a:schemeClr val="tx1"/>
                </a:solidFill>
                <a:cs typeface="+mn-cs"/>
              </a:defRPr>
            </a:lvl1pPr>
          </a:lstStyle>
          <a:p>
            <a:pPr fontAlgn="base">
              <a:spcBef>
                <a:spcPct val="0"/>
              </a:spcBef>
              <a:spcAft>
                <a:spcPct val="0"/>
              </a:spcAft>
              <a:defRPr/>
            </a:pPr>
            <a:endParaRPr lang="en-US">
              <a:solidFill>
                <a:srgbClr val="000000"/>
              </a:solidFill>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2" tIns="45715" rIns="91432" bIns="45715" numCol="1" anchor="t" anchorCtr="0" compatLnSpc="1">
            <a:prstTxWarp prst="textNoShape">
              <a:avLst/>
            </a:prstTxWarp>
          </a:bodyPr>
          <a:lstStyle>
            <a:lvl1pPr algn="r">
              <a:defRPr sz="1400">
                <a:solidFill>
                  <a:schemeClr val="tx1"/>
                </a:solidFill>
                <a:cs typeface="+mn-cs"/>
              </a:defRPr>
            </a:lvl1pPr>
          </a:lstStyle>
          <a:p>
            <a:pPr fontAlgn="base">
              <a:spcBef>
                <a:spcPct val="0"/>
              </a:spcBef>
              <a:spcAft>
                <a:spcPct val="0"/>
              </a:spcAft>
              <a:defRPr/>
            </a:pPr>
            <a:fld id="{E61D5AAE-BD58-49C3-8407-FCAF8E6647D9}" type="slidenum">
              <a:rPr lang="en-US">
                <a:solidFill>
                  <a:srgbClr val="000000"/>
                </a:solidFill>
              </a:rPr>
              <a:pPr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209388514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n-ea"/>
          <a:cs typeface="+mn-cs"/>
        </a:defRPr>
      </a:lvl1pPr>
      <a:lvl2pPr marL="741363" indent="-282575" algn="l" rtl="0" eaLnBrk="0" fontAlgn="base" hangingPunct="0">
        <a:spcBef>
          <a:spcPct val="20000"/>
        </a:spcBef>
        <a:spcAft>
          <a:spcPct val="0"/>
        </a:spcAft>
        <a:buChar char="–"/>
        <a:defRPr sz="2800">
          <a:solidFill>
            <a:schemeClr val="tx1"/>
          </a:solidFill>
          <a:latin typeface="+mn-lt"/>
        </a:defRPr>
      </a:lvl2pPr>
      <a:lvl3pPr marL="1141413" indent="-227013" algn="l" rtl="0" eaLnBrk="0" fontAlgn="base" hangingPunct="0">
        <a:spcBef>
          <a:spcPct val="20000"/>
        </a:spcBef>
        <a:spcAft>
          <a:spcPct val="0"/>
        </a:spcAft>
        <a:buChar char="•"/>
        <a:defRPr sz="2500">
          <a:solidFill>
            <a:schemeClr val="tx1"/>
          </a:solidFill>
          <a:latin typeface="+mn-lt"/>
        </a:defRPr>
      </a:lvl3pPr>
      <a:lvl4pPr marL="1600200" indent="-227013" algn="l" rtl="0" eaLnBrk="0" fontAlgn="base" hangingPunct="0">
        <a:spcBef>
          <a:spcPct val="20000"/>
        </a:spcBef>
        <a:spcAft>
          <a:spcPct val="0"/>
        </a:spcAft>
        <a:buChar char="–"/>
        <a:defRPr sz="1900">
          <a:solidFill>
            <a:schemeClr val="tx1"/>
          </a:solidFill>
          <a:latin typeface="+mn-lt"/>
        </a:defRPr>
      </a:lvl4pPr>
      <a:lvl5pPr marL="2058988" indent="-230188" algn="l" rtl="0" eaLnBrk="0" fontAlgn="base" hangingPunct="0">
        <a:spcBef>
          <a:spcPct val="20000"/>
        </a:spcBef>
        <a:spcAft>
          <a:spcPct val="0"/>
        </a:spcAft>
        <a:buChar char="»"/>
        <a:defRPr sz="1900">
          <a:solidFill>
            <a:schemeClr val="tx1"/>
          </a:solidFill>
          <a:latin typeface="+mn-lt"/>
        </a:defRPr>
      </a:lvl5pPr>
      <a:lvl6pPr marL="2516188" indent="-230188" algn="l" rtl="0" fontAlgn="base">
        <a:spcBef>
          <a:spcPct val="20000"/>
        </a:spcBef>
        <a:spcAft>
          <a:spcPct val="0"/>
        </a:spcAft>
        <a:buChar char="»"/>
        <a:defRPr sz="1900">
          <a:solidFill>
            <a:schemeClr val="tx1"/>
          </a:solidFill>
          <a:latin typeface="+mn-lt"/>
        </a:defRPr>
      </a:lvl6pPr>
      <a:lvl7pPr marL="2973388" indent="-230188" algn="l" rtl="0" fontAlgn="base">
        <a:spcBef>
          <a:spcPct val="20000"/>
        </a:spcBef>
        <a:spcAft>
          <a:spcPct val="0"/>
        </a:spcAft>
        <a:buChar char="»"/>
        <a:defRPr sz="1900">
          <a:solidFill>
            <a:schemeClr val="tx1"/>
          </a:solidFill>
          <a:latin typeface="+mn-lt"/>
        </a:defRPr>
      </a:lvl7pPr>
      <a:lvl8pPr marL="3430588" indent="-230188" algn="l" rtl="0" fontAlgn="base">
        <a:spcBef>
          <a:spcPct val="20000"/>
        </a:spcBef>
        <a:spcAft>
          <a:spcPct val="0"/>
        </a:spcAft>
        <a:buChar char="»"/>
        <a:defRPr sz="1900">
          <a:solidFill>
            <a:schemeClr val="tx1"/>
          </a:solidFill>
          <a:latin typeface="+mn-lt"/>
        </a:defRPr>
      </a:lvl8pPr>
      <a:lvl9pPr marL="3887788" indent="-230188" algn="l" rtl="0" fontAlgn="base">
        <a:spcBef>
          <a:spcPct val="20000"/>
        </a:spcBef>
        <a:spcAft>
          <a:spcPct val="0"/>
        </a:spcAft>
        <a:buChar char="»"/>
        <a:defRPr sz="19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3" Type="http://schemas.openxmlformats.org/officeDocument/2006/relationships/image" Target="../media/image22.jpe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jpeg"/></Relationships>
</file>

<file path=ppt/slides/_rels/slide1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23.jpeg"/><Relationship Id="rId1" Type="http://schemas.openxmlformats.org/officeDocument/2006/relationships/slideLayout" Target="../slideLayouts/slideLayout1.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3.jpeg"/></Relationships>
</file>

<file path=ppt/slides/_rels/slide1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26.jpeg"/><Relationship Id="rId1" Type="http://schemas.openxmlformats.org/officeDocument/2006/relationships/slideLayout" Target="../slideLayouts/slideLayout1.xml"/><Relationship Id="rId6" Type="http://schemas.openxmlformats.org/officeDocument/2006/relationships/image" Target="../media/image27.png"/><Relationship Id="rId5" Type="http://schemas.openxmlformats.org/officeDocument/2006/relationships/image" Target="../media/image4.png"/><Relationship Id="rId4" Type="http://schemas.openxmlformats.org/officeDocument/2006/relationships/image" Target="../media/image3.jpeg"/></Relationships>
</file>

<file path=ppt/slides/_rels/slide1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28.jpeg"/><Relationship Id="rId1" Type="http://schemas.openxmlformats.org/officeDocument/2006/relationships/slideLayout" Target="../slideLayouts/slideLayout1.xml"/><Relationship Id="rId6" Type="http://schemas.openxmlformats.org/officeDocument/2006/relationships/image" Target="../media/image15.jpeg"/><Relationship Id="rId5" Type="http://schemas.openxmlformats.org/officeDocument/2006/relationships/image" Target="../media/image27.png"/><Relationship Id="rId4" Type="http://schemas.openxmlformats.org/officeDocument/2006/relationships/image" Target="../media/image4.png"/></Relationships>
</file>

<file path=ppt/slides/_rels/slide1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29.jpeg"/><Relationship Id="rId1" Type="http://schemas.openxmlformats.org/officeDocument/2006/relationships/slideLayout" Target="../slideLayouts/slideLayout1.xml"/><Relationship Id="rId6" Type="http://schemas.openxmlformats.org/officeDocument/2006/relationships/image" Target="../media/image20.png"/><Relationship Id="rId5" Type="http://schemas.openxmlformats.org/officeDocument/2006/relationships/image" Target="../media/image30.png"/><Relationship Id="rId4" Type="http://schemas.openxmlformats.org/officeDocument/2006/relationships/image" Target="../media/image3.jpeg"/></Relationships>
</file>

<file path=ppt/slides/_rels/slide15.xml.rels><?xml version="1.0" encoding="UTF-8" standalone="yes"?>
<Relationships xmlns="http://schemas.openxmlformats.org/package/2006/relationships"><Relationship Id="rId3" Type="http://schemas.openxmlformats.org/officeDocument/2006/relationships/image" Target="../media/image31.jpeg"/><Relationship Id="rId7" Type="http://schemas.openxmlformats.org/officeDocument/2006/relationships/image" Target="../media/image32.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jpeg"/></Relationships>
</file>

<file path=ppt/slides/_rels/slide1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3.jpeg"/><Relationship Id="rId1" Type="http://schemas.openxmlformats.org/officeDocument/2006/relationships/slideLayout" Target="../slideLayouts/slideLayout1.xml"/><Relationship Id="rId5" Type="http://schemas.openxmlformats.org/officeDocument/2006/relationships/image" Target="../media/image34.png"/><Relationship Id="rId4" Type="http://schemas.openxmlformats.org/officeDocument/2006/relationships/image" Target="../media/image3.jpeg"/></Relationships>
</file>

<file path=ppt/slides/_rels/slide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xml"/><Relationship Id="rId6" Type="http://schemas.openxmlformats.org/officeDocument/2006/relationships/image" Target="../media/image36.jpeg"/><Relationship Id="rId5" Type="http://schemas.openxmlformats.org/officeDocument/2006/relationships/image" Target="../media/image4.png"/><Relationship Id="rId4" Type="http://schemas.openxmlformats.org/officeDocument/2006/relationships/image" Target="../media/image35.png"/></Relationships>
</file>

<file path=ppt/slides/_rels/slide1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7.jpeg"/><Relationship Id="rId1" Type="http://schemas.openxmlformats.org/officeDocument/2006/relationships/slideLayout" Target="../slideLayouts/slideLayout1.xml"/><Relationship Id="rId5" Type="http://schemas.openxmlformats.org/officeDocument/2006/relationships/image" Target="../media/image38.png"/><Relationship Id="rId4" Type="http://schemas.openxmlformats.org/officeDocument/2006/relationships/image" Target="../media/image3.jpeg"/></Relationships>
</file>

<file path=ppt/slides/_rels/slide1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9.png"/><Relationship Id="rId1" Type="http://schemas.openxmlformats.org/officeDocument/2006/relationships/slideLayout" Target="../slideLayouts/slideLayout1.xml"/><Relationship Id="rId6" Type="http://schemas.openxmlformats.org/officeDocument/2006/relationships/image" Target="../media/image40.png"/><Relationship Id="rId5" Type="http://schemas.openxmlformats.org/officeDocument/2006/relationships/image" Target="../media/image4.png"/><Relationship Id="rId4" Type="http://schemas.openxmlformats.org/officeDocument/2006/relationships/image" Target="../media/image3.jpeg"/></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6.jpeg"/><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3" Type="http://schemas.openxmlformats.org/officeDocument/2006/relationships/image" Target="http://minionfeeding101.com/wp-content/uploads/2014/03/scsf19.jpg" TargetMode="External"/><Relationship Id="rId2" Type="http://schemas.openxmlformats.org/officeDocument/2006/relationships/image" Target="../media/image41.jpeg"/><Relationship Id="rId1" Type="http://schemas.openxmlformats.org/officeDocument/2006/relationships/slideLayout" Target="../slideLayouts/slideLayout1.xml"/><Relationship Id="rId6" Type="http://schemas.openxmlformats.org/officeDocument/2006/relationships/image" Target="../media/image42.png"/><Relationship Id="rId5" Type="http://schemas.openxmlformats.org/officeDocument/2006/relationships/image" Target="../media/image3.jpeg"/><Relationship Id="rId4" Type="http://schemas.openxmlformats.org/officeDocument/2006/relationships/image" Target="../media/image2.jpeg"/></Relationships>
</file>

<file path=ppt/slides/_rels/slide2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12.xml"/><Relationship Id="rId4" Type="http://schemas.openxmlformats.org/officeDocument/2006/relationships/image" Target="../media/image43.jpeg"/></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8.jpeg"/><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4.png"/><Relationship Id="rId4" Type="http://schemas.openxmlformats.org/officeDocument/2006/relationships/image" Target="../media/image3.jpeg"/></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0.jpeg"/><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2.jpeg"/><Relationship Id="rId1" Type="http://schemas.openxmlformats.org/officeDocument/2006/relationships/slideLayout" Target="../slideLayouts/slideLayout1.xml"/><Relationship Id="rId6" Type="http://schemas.openxmlformats.org/officeDocument/2006/relationships/image" Target="../media/image13.png"/><Relationship Id="rId5" Type="http://schemas.openxmlformats.org/officeDocument/2006/relationships/image" Target="../media/image4.png"/><Relationship Id="rId4" Type="http://schemas.openxmlformats.org/officeDocument/2006/relationships/image" Target="../media/image3.jpeg"/></Relationships>
</file>

<file path=ppt/slides/_rels/slide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4.jpeg"/><Relationship Id="rId1" Type="http://schemas.openxmlformats.org/officeDocument/2006/relationships/slideLayout" Target="../slideLayouts/slideLayout1.xml"/><Relationship Id="rId5" Type="http://schemas.openxmlformats.org/officeDocument/2006/relationships/image" Target="../media/image15.jpeg"/><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6.jpeg"/><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4.png"/><Relationship Id="rId4" Type="http://schemas.openxmlformats.org/officeDocument/2006/relationships/image" Target="../media/image3.jpeg"/></Relationships>
</file>

<file path=ppt/slides/_rels/slide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8.jpeg"/><Relationship Id="rId1" Type="http://schemas.openxmlformats.org/officeDocument/2006/relationships/slideLayout" Target="../slideLayouts/slideLayout1.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3.jpeg"/></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21.jpeg"/><Relationship Id="rId1" Type="http://schemas.openxmlformats.org/officeDocument/2006/relationships/slideLayout" Target="../slideLayouts/slideLayout1.xml"/><Relationship Id="rId4" Type="http://schemas.openxmlformats.org/officeDocument/2006/relationships/image" Target="../media/image1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33400" y="532662"/>
            <a:ext cx="1850250" cy="369332"/>
          </a:xfrm>
          <a:prstGeom prst="rect">
            <a:avLst/>
          </a:prstGeom>
        </p:spPr>
        <p:txBody>
          <a:bodyPr wrap="none">
            <a:spAutoFit/>
          </a:bodyPr>
          <a:lstStyle/>
          <a:p>
            <a:r>
              <a:rPr lang="en-US" dirty="0"/>
              <a:t>L-C09 Alaric Ward</a:t>
            </a:r>
          </a:p>
        </p:txBody>
      </p:sp>
      <p:sp>
        <p:nvSpPr>
          <p:cNvPr id="5"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3"/>
          <p:cNvSpPr>
            <a:spLocks noChangeArrowheads="1"/>
          </p:cNvSpPr>
          <p:nvPr/>
        </p:nvSpPr>
        <p:spPr bwMode="auto">
          <a:xfrm>
            <a:off x="548640" y="3570475"/>
            <a:ext cx="8260080" cy="2400657"/>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L-C09</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ALARIC WARD</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1/2/2</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H WOLF</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35 PTS OR 53 CHP14-08</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rgbClr val="000000"/>
                </a:solidFill>
                <a:effectLst/>
                <a:ea typeface="Calibri" pitchFamily="34" charset="0"/>
                <a:cs typeface="Times New Roman" pitchFamily="18" charset="0"/>
              </a:rPr>
              <a:t>SUPERIOR TACTICS</a:t>
            </a:r>
            <a:r>
              <a:rPr kumimoji="0" lang="en-US" altLang="en-US" sz="1000" b="0" i="0" u="none" strike="noStrike" cap="none" normalizeH="0" baseline="0" dirty="0" smtClean="0">
                <a:ln>
                  <a:noFill/>
                </a:ln>
                <a:solidFill>
                  <a:srgbClr val="000000"/>
                </a:solidFill>
                <a:effectLst/>
                <a:ea typeface="Calibri" pitchFamily="34" charset="0"/>
                <a:cs typeface="Times New Roman" pitchFamily="18" charset="0"/>
              </a:rPr>
              <a:t> </a:t>
            </a:r>
            <a:r>
              <a:rPr kumimoji="0" lang="en-US" altLang="en-US" sz="1000" b="0" i="1" u="none" strike="noStrike" cap="none" normalizeH="0" baseline="0" dirty="0" smtClean="0">
                <a:ln>
                  <a:noFill/>
                </a:ln>
                <a:solidFill>
                  <a:srgbClr val="000000"/>
                </a:solidFill>
                <a:effectLst/>
                <a:ea typeface="Calibri" pitchFamily="34" charset="0"/>
                <a:cs typeface="Times New Roman" pitchFamily="18" charset="0"/>
              </a:rPr>
              <a:t>(optional) </a:t>
            </a:r>
            <a:r>
              <a:rPr kumimoji="0" lang="en-US" altLang="en-US" sz="1000" b="0" i="0" u="none" strike="noStrike" cap="none" normalizeH="0" baseline="0" dirty="0" smtClean="0">
                <a:ln>
                  <a:noFill/>
                </a:ln>
                <a:solidFill>
                  <a:srgbClr val="000000"/>
                </a:solidFill>
                <a:effectLst/>
                <a:ea typeface="Calibri" pitchFamily="34" charset="0"/>
                <a:cs typeface="Times New Roman" pitchFamily="18" charset="0"/>
              </a:rPr>
              <a:t>This unit may not be in the same army at the beginning of the game as FI-L-015. When this unit uses Command, it gains an extra order on a die roll result of 4-6, instead of 5 or 6. At the beginning of your command stage, choose an opponent.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000000"/>
                </a:solidFill>
                <a:effectLst/>
                <a:ea typeface="Calibri" pitchFamily="34" charset="0"/>
                <a:cs typeface="Times New Roman" pitchFamily="18" charset="0"/>
              </a:rPr>
              <a:t>At the beginning of that opponent's command stage, roll one six-sided die. On a result of 6, that opponent gets one fewer order that turn.</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MCT-V7-H ‘ULRIKA’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SAVAGE WOLF</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Alaric Ward became Khan of Clan Wolf and ruler of the newly founded Wolf Empire in 3145. He was known within the Wolf Clan for his aggressiveness, cunning, and intelligence. A highly skilled warrior and leader with potent political instincts, Alaric was often regarded as an arrogant man, displaying an inner superiority complex at times. It is not publicly known that he was conceived by using the DNA of Katherine Steiner-Davion and Victor Steiner-Davion.</a:t>
            </a:r>
            <a:endParaRPr kumimoji="0" lang="en-US" altLang="en-US" sz="1000" b="0" i="0" u="none" strike="noStrike" cap="none" normalizeH="0" baseline="0" dirty="0" smtClean="0">
              <a:ln>
                <a:noFill/>
              </a:ln>
              <a:solidFill>
                <a:schemeClr val="tx1"/>
              </a:solidFill>
              <a:effectLst/>
              <a:cs typeface="Arial" pitchFamily="34" charset="0"/>
            </a:endParaRPr>
          </a:p>
        </p:txBody>
      </p:sp>
      <p:pic>
        <p:nvPicPr>
          <p:cNvPr id="2049" name="Picture 0" descr="Alaric War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14400" y="1066800"/>
            <a:ext cx="1545450" cy="214994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131"/>
          <p:cNvSpPr>
            <a:spLocks noChangeArrowheads="1"/>
          </p:cNvSpPr>
          <p:nvPr/>
        </p:nvSpPr>
        <p:spPr bwMode="auto">
          <a:xfrm rot="8540">
            <a:off x="7253590" y="2077244"/>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 name="Rectangle 132"/>
          <p:cNvSpPr>
            <a:spLocks noChangeArrowheads="1"/>
          </p:cNvSpPr>
          <p:nvPr/>
        </p:nvSpPr>
        <p:spPr bwMode="auto">
          <a:xfrm rot="8540">
            <a:off x="7253590" y="2186781"/>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0" name="Rectangle 133"/>
          <p:cNvSpPr>
            <a:spLocks noChangeArrowheads="1"/>
          </p:cNvSpPr>
          <p:nvPr/>
        </p:nvSpPr>
        <p:spPr bwMode="auto">
          <a:xfrm rot="8540">
            <a:off x="7253590" y="1969294"/>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1" name="Rectangle 135"/>
          <p:cNvSpPr>
            <a:spLocks noChangeArrowheads="1"/>
          </p:cNvSpPr>
          <p:nvPr/>
        </p:nvSpPr>
        <p:spPr bwMode="auto">
          <a:xfrm rot="8540">
            <a:off x="7383765" y="207724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2" name="Rectangle 136"/>
          <p:cNvSpPr>
            <a:spLocks noChangeArrowheads="1"/>
          </p:cNvSpPr>
          <p:nvPr/>
        </p:nvSpPr>
        <p:spPr bwMode="auto">
          <a:xfrm rot="8540">
            <a:off x="7383765" y="218678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3" name="Rectangle 137"/>
          <p:cNvSpPr>
            <a:spLocks noChangeArrowheads="1"/>
          </p:cNvSpPr>
          <p:nvPr/>
        </p:nvSpPr>
        <p:spPr bwMode="auto">
          <a:xfrm rot="8540">
            <a:off x="7383765" y="196929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 name="Rectangle 138"/>
          <p:cNvSpPr>
            <a:spLocks noChangeArrowheads="1"/>
          </p:cNvSpPr>
          <p:nvPr/>
        </p:nvSpPr>
        <p:spPr bwMode="auto">
          <a:xfrm>
            <a:off x="7237715" y="1951831"/>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5" name="Rectangle 140"/>
          <p:cNvSpPr>
            <a:spLocks noChangeArrowheads="1"/>
          </p:cNvSpPr>
          <p:nvPr/>
        </p:nvSpPr>
        <p:spPr bwMode="auto">
          <a:xfrm rot="8540">
            <a:off x="7513940" y="207724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6" name="Rectangle 141"/>
          <p:cNvSpPr>
            <a:spLocks noChangeArrowheads="1"/>
          </p:cNvSpPr>
          <p:nvPr/>
        </p:nvSpPr>
        <p:spPr bwMode="auto">
          <a:xfrm rot="8540">
            <a:off x="7513940" y="218678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7" name="Rectangle 142"/>
          <p:cNvSpPr>
            <a:spLocks noChangeArrowheads="1"/>
          </p:cNvSpPr>
          <p:nvPr/>
        </p:nvSpPr>
        <p:spPr bwMode="auto">
          <a:xfrm rot="8540">
            <a:off x="7513940" y="196929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 name="Rectangle 144"/>
          <p:cNvSpPr>
            <a:spLocks noChangeArrowheads="1"/>
          </p:cNvSpPr>
          <p:nvPr/>
        </p:nvSpPr>
        <p:spPr bwMode="auto">
          <a:xfrm rot="8540">
            <a:off x="7644115" y="208041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 name="Rectangle 145"/>
          <p:cNvSpPr>
            <a:spLocks noChangeArrowheads="1"/>
          </p:cNvSpPr>
          <p:nvPr/>
        </p:nvSpPr>
        <p:spPr bwMode="auto">
          <a:xfrm rot="8540">
            <a:off x="7644115"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0" name="Rectangle 146"/>
          <p:cNvSpPr>
            <a:spLocks noChangeArrowheads="1"/>
          </p:cNvSpPr>
          <p:nvPr/>
        </p:nvSpPr>
        <p:spPr bwMode="auto">
          <a:xfrm rot="8540">
            <a:off x="7644115" y="197246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21" name="Rectangle 148"/>
          <p:cNvSpPr>
            <a:spLocks noChangeArrowheads="1"/>
          </p:cNvSpPr>
          <p:nvPr/>
        </p:nvSpPr>
        <p:spPr bwMode="auto">
          <a:xfrm rot="8540">
            <a:off x="7767940" y="208041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 name="Rectangle 149"/>
          <p:cNvSpPr>
            <a:spLocks noChangeArrowheads="1"/>
          </p:cNvSpPr>
          <p:nvPr/>
        </p:nvSpPr>
        <p:spPr bwMode="auto">
          <a:xfrm rot="8540">
            <a:off x="7767940"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a:t>
            </a:r>
          </a:p>
        </p:txBody>
      </p:sp>
      <p:sp>
        <p:nvSpPr>
          <p:cNvPr id="23" name="Rectangle 150"/>
          <p:cNvSpPr>
            <a:spLocks noChangeArrowheads="1"/>
          </p:cNvSpPr>
          <p:nvPr/>
        </p:nvSpPr>
        <p:spPr bwMode="auto">
          <a:xfrm rot="8540">
            <a:off x="7767940" y="197246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 name="AutoShape 153"/>
          <p:cNvSpPr>
            <a:spLocks noChangeArrowheads="1"/>
          </p:cNvSpPr>
          <p:nvPr/>
        </p:nvSpPr>
        <p:spPr bwMode="auto">
          <a:xfrm flipH="1">
            <a:off x="7918752" y="211216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 name="AutoShape 154"/>
          <p:cNvSpPr>
            <a:spLocks noChangeArrowheads="1"/>
          </p:cNvSpPr>
          <p:nvPr/>
        </p:nvSpPr>
        <p:spPr bwMode="auto">
          <a:xfrm rot="14670030" flipH="1">
            <a:off x="7933833" y="208280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6" name="AutoShape 155"/>
          <p:cNvSpPr>
            <a:spLocks noChangeArrowheads="1"/>
          </p:cNvSpPr>
          <p:nvPr/>
        </p:nvSpPr>
        <p:spPr bwMode="auto">
          <a:xfrm rot="6929970">
            <a:off x="7898908" y="208280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7" name="Oval 156"/>
          <p:cNvSpPr>
            <a:spLocks noChangeArrowheads="1"/>
          </p:cNvSpPr>
          <p:nvPr/>
        </p:nvSpPr>
        <p:spPr bwMode="auto">
          <a:xfrm>
            <a:off x="7898115" y="207406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8" name="AutoShape 158"/>
          <p:cNvSpPr>
            <a:spLocks noChangeArrowheads="1"/>
          </p:cNvSpPr>
          <p:nvPr/>
        </p:nvSpPr>
        <p:spPr bwMode="auto">
          <a:xfrm flipH="1">
            <a:off x="7920340" y="200421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9" name="AutoShape 159"/>
          <p:cNvSpPr>
            <a:spLocks noChangeArrowheads="1"/>
          </p:cNvSpPr>
          <p:nvPr/>
        </p:nvSpPr>
        <p:spPr bwMode="auto">
          <a:xfrm rot="14670030" flipH="1">
            <a:off x="7935421" y="197485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0" name="AutoShape 160"/>
          <p:cNvSpPr>
            <a:spLocks noChangeArrowheads="1"/>
          </p:cNvSpPr>
          <p:nvPr/>
        </p:nvSpPr>
        <p:spPr bwMode="auto">
          <a:xfrm rot="6929970">
            <a:off x="7900496" y="197485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1" name="Oval 161"/>
          <p:cNvSpPr>
            <a:spLocks noChangeArrowheads="1"/>
          </p:cNvSpPr>
          <p:nvPr/>
        </p:nvSpPr>
        <p:spPr bwMode="auto">
          <a:xfrm>
            <a:off x="7899702" y="196611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2" name="AutoShape 163"/>
          <p:cNvSpPr>
            <a:spLocks noChangeArrowheads="1"/>
          </p:cNvSpPr>
          <p:nvPr/>
        </p:nvSpPr>
        <p:spPr bwMode="auto">
          <a:xfrm flipH="1">
            <a:off x="7918752" y="221535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3" name="AutoShape 164"/>
          <p:cNvSpPr>
            <a:spLocks noChangeArrowheads="1"/>
          </p:cNvSpPr>
          <p:nvPr/>
        </p:nvSpPr>
        <p:spPr bwMode="auto">
          <a:xfrm rot="14670030" flipH="1">
            <a:off x="7933833" y="218598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4" name="AutoShape 165"/>
          <p:cNvSpPr>
            <a:spLocks noChangeArrowheads="1"/>
          </p:cNvSpPr>
          <p:nvPr/>
        </p:nvSpPr>
        <p:spPr bwMode="auto">
          <a:xfrm rot="6929970">
            <a:off x="7898908" y="218598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5" name="Oval 166"/>
          <p:cNvSpPr>
            <a:spLocks noChangeArrowheads="1"/>
          </p:cNvSpPr>
          <p:nvPr/>
        </p:nvSpPr>
        <p:spPr bwMode="auto">
          <a:xfrm>
            <a:off x="7898115" y="2177256"/>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 name="Oval 3"/>
          <p:cNvSpPr>
            <a:spLocks noChangeArrowheads="1"/>
          </p:cNvSpPr>
          <p:nvPr/>
        </p:nvSpPr>
        <p:spPr bwMode="auto">
          <a:xfrm>
            <a:off x="5939140" y="2426494"/>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7" name="Rectangle 4"/>
          <p:cNvSpPr>
            <a:spLocks noChangeArrowheads="1"/>
          </p:cNvSpPr>
          <p:nvPr/>
        </p:nvSpPr>
        <p:spPr bwMode="auto">
          <a:xfrm rot="6942598">
            <a:off x="5612115"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8"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39" name="Rectangle 6"/>
          <p:cNvSpPr>
            <a:spLocks noChangeArrowheads="1"/>
          </p:cNvSpPr>
          <p:nvPr/>
        </p:nvSpPr>
        <p:spPr bwMode="auto">
          <a:xfrm rot="6942598">
            <a:off x="5418440" y="16930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40" name="Rectangle 7"/>
          <p:cNvSpPr>
            <a:spLocks noChangeArrowheads="1"/>
          </p:cNvSpPr>
          <p:nvPr/>
        </p:nvSpPr>
        <p:spPr bwMode="auto">
          <a:xfrm rot="6942598">
            <a:off x="5704190" y="18295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1" name="Rectangle 8"/>
          <p:cNvSpPr>
            <a:spLocks noChangeArrowheads="1"/>
          </p:cNvSpPr>
          <p:nvPr/>
        </p:nvSpPr>
        <p:spPr bwMode="auto">
          <a:xfrm rot="6588229">
            <a:off x="5380340"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42" name="Rectangle 11"/>
          <p:cNvSpPr>
            <a:spLocks noChangeArrowheads="1"/>
          </p:cNvSpPr>
          <p:nvPr/>
        </p:nvSpPr>
        <p:spPr bwMode="auto">
          <a:xfrm rot="5776196">
            <a:off x="5555759" y="195262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3"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44" name="Rectangle 13"/>
          <p:cNvSpPr>
            <a:spLocks noChangeArrowheads="1"/>
          </p:cNvSpPr>
          <p:nvPr/>
        </p:nvSpPr>
        <p:spPr bwMode="auto">
          <a:xfrm rot="5776196">
            <a:off x="5342240" y="1931194"/>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10</a:t>
            </a:r>
            <a:endParaRPr lang="en-US" altLang="en-US" dirty="0"/>
          </a:p>
        </p:txBody>
      </p:sp>
      <p:sp>
        <p:nvSpPr>
          <p:cNvPr id="45"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6" name="Rectangle 15"/>
          <p:cNvSpPr>
            <a:spLocks noChangeArrowheads="1"/>
          </p:cNvSpPr>
          <p:nvPr/>
        </p:nvSpPr>
        <p:spPr bwMode="auto">
          <a:xfrm rot="5421827">
            <a:off x="5339859"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47" name="Rectangle 17"/>
          <p:cNvSpPr>
            <a:spLocks noChangeArrowheads="1"/>
          </p:cNvSpPr>
          <p:nvPr/>
        </p:nvSpPr>
        <p:spPr bwMode="auto">
          <a:xfrm rot="4578788">
            <a:off x="5573221" y="213360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8" name="Rectangle 18"/>
          <p:cNvSpPr>
            <a:spLocks noChangeArrowheads="1"/>
          </p:cNvSpPr>
          <p:nvPr/>
        </p:nvSpPr>
        <p:spPr bwMode="auto">
          <a:xfrm rot="4578788">
            <a:off x="5473209"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9" name="Rectangle 19"/>
          <p:cNvSpPr>
            <a:spLocks noChangeArrowheads="1"/>
          </p:cNvSpPr>
          <p:nvPr/>
        </p:nvSpPr>
        <p:spPr bwMode="auto">
          <a:xfrm rot="4578788">
            <a:off x="5354207" y="2169318"/>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10</a:t>
            </a:r>
            <a:endParaRPr lang="en-US" altLang="en-US" dirty="0"/>
          </a:p>
        </p:txBody>
      </p:sp>
      <p:sp>
        <p:nvSpPr>
          <p:cNvPr id="50"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51" name="Rectangle 21"/>
          <p:cNvSpPr>
            <a:spLocks noChangeArrowheads="1"/>
          </p:cNvSpPr>
          <p:nvPr/>
        </p:nvSpPr>
        <p:spPr bwMode="auto">
          <a:xfrm rot="4224419">
            <a:off x="5400184" y="2287587"/>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grpSp>
        <p:nvGrpSpPr>
          <p:cNvPr id="52" name="Group 24"/>
          <p:cNvGrpSpPr>
            <a:grpSpLocks/>
          </p:cNvGrpSpPr>
          <p:nvPr/>
        </p:nvGrpSpPr>
        <p:grpSpPr bwMode="auto">
          <a:xfrm rot="-5685818">
            <a:off x="5761340" y="1724819"/>
            <a:ext cx="76200" cy="76200"/>
            <a:chOff x="1776" y="2429"/>
            <a:chExt cx="160" cy="160"/>
          </a:xfrm>
        </p:grpSpPr>
        <p:sp>
          <p:nvSpPr>
            <p:cNvPr id="53"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4"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5"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56" name="Group 28"/>
          <p:cNvGrpSpPr>
            <a:grpSpLocks/>
          </p:cNvGrpSpPr>
          <p:nvPr/>
        </p:nvGrpSpPr>
        <p:grpSpPr bwMode="auto">
          <a:xfrm rot="-5685818">
            <a:off x="5675615" y="1597819"/>
            <a:ext cx="76200" cy="76200"/>
            <a:chOff x="1776" y="2429"/>
            <a:chExt cx="160" cy="160"/>
          </a:xfrm>
        </p:grpSpPr>
        <p:sp>
          <p:nvSpPr>
            <p:cNvPr id="57"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8"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9"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60" name="Group 32"/>
          <p:cNvGrpSpPr>
            <a:grpSpLocks/>
          </p:cNvGrpSpPr>
          <p:nvPr/>
        </p:nvGrpSpPr>
        <p:grpSpPr bwMode="auto">
          <a:xfrm rot="-5685818">
            <a:off x="5539090" y="1553369"/>
            <a:ext cx="76200" cy="76200"/>
            <a:chOff x="1776" y="2429"/>
            <a:chExt cx="160" cy="160"/>
          </a:xfrm>
        </p:grpSpPr>
        <p:sp>
          <p:nvSpPr>
            <p:cNvPr id="61"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2"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3"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64" name="Rectangle 37"/>
          <p:cNvSpPr>
            <a:spLocks noChangeArrowheads="1"/>
          </p:cNvSpPr>
          <p:nvPr/>
        </p:nvSpPr>
        <p:spPr bwMode="auto">
          <a:xfrm rot="3452362">
            <a:off x="5632752" y="2299494"/>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65" name="Rectangle 38"/>
          <p:cNvSpPr>
            <a:spLocks noChangeArrowheads="1"/>
          </p:cNvSpPr>
          <p:nvPr/>
        </p:nvSpPr>
        <p:spPr bwMode="auto">
          <a:xfrm rot="3452362">
            <a:off x="5547027" y="235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66" name="Rectangle 39"/>
          <p:cNvSpPr>
            <a:spLocks noChangeArrowheads="1"/>
          </p:cNvSpPr>
          <p:nvPr/>
        </p:nvSpPr>
        <p:spPr bwMode="auto">
          <a:xfrm rot="3452362">
            <a:off x="5453365" y="2415381"/>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9</a:t>
            </a:r>
          </a:p>
        </p:txBody>
      </p:sp>
      <p:sp>
        <p:nvSpPr>
          <p:cNvPr id="67" name="Rectangle 40"/>
          <p:cNvSpPr>
            <a:spLocks noChangeArrowheads="1"/>
          </p:cNvSpPr>
          <p:nvPr/>
        </p:nvSpPr>
        <p:spPr bwMode="auto">
          <a:xfrm rot="3452362">
            <a:off x="5720065"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68" name="Rectangle 41"/>
          <p:cNvSpPr>
            <a:spLocks noChangeArrowheads="1"/>
          </p:cNvSpPr>
          <p:nvPr/>
        </p:nvSpPr>
        <p:spPr bwMode="auto">
          <a:xfrm rot="3097994">
            <a:off x="5520040" y="2501106"/>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20</a:t>
            </a:r>
            <a:endParaRPr lang="en-US" altLang="en-US" dirty="0"/>
          </a:p>
        </p:txBody>
      </p:sp>
      <p:sp>
        <p:nvSpPr>
          <p:cNvPr id="69" name="Rectangle 43"/>
          <p:cNvSpPr>
            <a:spLocks noChangeArrowheads="1"/>
          </p:cNvSpPr>
          <p:nvPr/>
        </p:nvSpPr>
        <p:spPr bwMode="auto">
          <a:xfrm rot="2322964">
            <a:off x="5745465" y="2436019"/>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70" name="Rectangle 44"/>
          <p:cNvSpPr>
            <a:spLocks noChangeArrowheads="1"/>
          </p:cNvSpPr>
          <p:nvPr/>
        </p:nvSpPr>
        <p:spPr bwMode="auto">
          <a:xfrm rot="2322964">
            <a:off x="5681965" y="25153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71" name="Rectangle 45"/>
          <p:cNvSpPr>
            <a:spLocks noChangeArrowheads="1"/>
          </p:cNvSpPr>
          <p:nvPr/>
        </p:nvSpPr>
        <p:spPr bwMode="auto">
          <a:xfrm rot="2322964">
            <a:off x="5612115" y="26042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2" name="Rectangle 46"/>
          <p:cNvSpPr>
            <a:spLocks noChangeArrowheads="1"/>
          </p:cNvSpPr>
          <p:nvPr/>
        </p:nvSpPr>
        <p:spPr bwMode="auto">
          <a:xfrm rot="2322964">
            <a:off x="5808965"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3" name="Rectangle 47"/>
          <p:cNvSpPr>
            <a:spLocks noChangeArrowheads="1"/>
          </p:cNvSpPr>
          <p:nvPr/>
        </p:nvSpPr>
        <p:spPr bwMode="auto">
          <a:xfrm rot="1968596">
            <a:off x="5702602" y="2664619"/>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20</a:t>
            </a:r>
            <a:endParaRPr lang="en-US" altLang="en-US" dirty="0"/>
          </a:p>
        </p:txBody>
      </p:sp>
      <p:sp>
        <p:nvSpPr>
          <p:cNvPr id="74" name="Rectangle 49"/>
          <p:cNvSpPr>
            <a:spLocks noChangeArrowheads="1"/>
          </p:cNvSpPr>
          <p:nvPr/>
        </p:nvSpPr>
        <p:spPr bwMode="auto">
          <a:xfrm rot="1146636">
            <a:off x="5905802" y="25217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75" name="Rectangle 50"/>
          <p:cNvSpPr>
            <a:spLocks noChangeArrowheads="1"/>
          </p:cNvSpPr>
          <p:nvPr/>
        </p:nvSpPr>
        <p:spPr bwMode="auto">
          <a:xfrm rot="1146636">
            <a:off x="5872465" y="26185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76" name="Rectangle 51"/>
          <p:cNvSpPr>
            <a:spLocks noChangeArrowheads="1"/>
          </p:cNvSpPr>
          <p:nvPr/>
        </p:nvSpPr>
        <p:spPr bwMode="auto">
          <a:xfrm rot="1146636">
            <a:off x="5837540" y="2724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7" name="Rectangle 52"/>
          <p:cNvSpPr>
            <a:spLocks noChangeArrowheads="1"/>
          </p:cNvSpPr>
          <p:nvPr/>
        </p:nvSpPr>
        <p:spPr bwMode="auto">
          <a:xfrm rot="1146636">
            <a:off x="5939140"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8" name="Rectangle 53"/>
          <p:cNvSpPr>
            <a:spLocks noChangeArrowheads="1"/>
          </p:cNvSpPr>
          <p:nvPr/>
        </p:nvSpPr>
        <p:spPr bwMode="auto">
          <a:xfrm rot="792268">
            <a:off x="5942315" y="2750344"/>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79" name="Rectangle 55"/>
          <p:cNvSpPr>
            <a:spLocks noChangeArrowheads="1"/>
          </p:cNvSpPr>
          <p:nvPr/>
        </p:nvSpPr>
        <p:spPr bwMode="auto">
          <a:xfrm rot="21433521">
            <a:off x="6082015" y="254396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80" name="Rectangle 56"/>
          <p:cNvSpPr>
            <a:spLocks noChangeArrowheads="1"/>
          </p:cNvSpPr>
          <p:nvPr/>
        </p:nvSpPr>
        <p:spPr bwMode="auto">
          <a:xfrm rot="21433521">
            <a:off x="6086777" y="2645569"/>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81" name="Rectangle 57"/>
          <p:cNvSpPr>
            <a:spLocks noChangeArrowheads="1"/>
          </p:cNvSpPr>
          <p:nvPr/>
        </p:nvSpPr>
        <p:spPr bwMode="auto">
          <a:xfrm rot="21433521">
            <a:off x="6093127" y="27582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82" name="Rectangle 58"/>
          <p:cNvSpPr>
            <a:spLocks noChangeArrowheads="1"/>
          </p:cNvSpPr>
          <p:nvPr/>
        </p:nvSpPr>
        <p:spPr bwMode="auto">
          <a:xfrm rot="21433521">
            <a:off x="6075665"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83" name="Rectangle 59"/>
          <p:cNvSpPr>
            <a:spLocks noChangeArrowheads="1"/>
          </p:cNvSpPr>
          <p:nvPr/>
        </p:nvSpPr>
        <p:spPr bwMode="auto">
          <a:xfrm rot="21079153">
            <a:off x="6201077" y="2742406"/>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84" name="Rectangle 61"/>
          <p:cNvSpPr>
            <a:spLocks noChangeArrowheads="1"/>
          </p:cNvSpPr>
          <p:nvPr/>
        </p:nvSpPr>
        <p:spPr bwMode="auto">
          <a:xfrm rot="20267117">
            <a:off x="6247115" y="25074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85" name="Rectangle 62"/>
          <p:cNvSpPr>
            <a:spLocks noChangeArrowheads="1"/>
          </p:cNvSpPr>
          <p:nvPr/>
        </p:nvSpPr>
        <p:spPr bwMode="auto">
          <a:xfrm rot="20267117">
            <a:off x="6285215" y="26027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86" name="Rectangle 63"/>
          <p:cNvSpPr>
            <a:spLocks noChangeArrowheads="1"/>
          </p:cNvSpPr>
          <p:nvPr/>
        </p:nvSpPr>
        <p:spPr bwMode="auto">
          <a:xfrm rot="20267117">
            <a:off x="6329665" y="27058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87" name="Rectangle 64"/>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88" name="Rectangle 65"/>
          <p:cNvSpPr>
            <a:spLocks noChangeArrowheads="1"/>
          </p:cNvSpPr>
          <p:nvPr/>
        </p:nvSpPr>
        <p:spPr bwMode="auto">
          <a:xfrm rot="19912749">
            <a:off x="6424915" y="2655094"/>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89" name="Rectangle 67"/>
          <p:cNvSpPr>
            <a:spLocks noChangeArrowheads="1"/>
          </p:cNvSpPr>
          <p:nvPr/>
        </p:nvSpPr>
        <p:spPr bwMode="auto">
          <a:xfrm rot="19177617">
            <a:off x="6405865" y="24106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90" name="Rectangle 68"/>
          <p:cNvSpPr>
            <a:spLocks noChangeArrowheads="1"/>
          </p:cNvSpPr>
          <p:nvPr/>
        </p:nvSpPr>
        <p:spPr bwMode="auto">
          <a:xfrm rot="19177617">
            <a:off x="6472540" y="24884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91" name="Rectangle 69"/>
          <p:cNvSpPr>
            <a:spLocks noChangeArrowheads="1"/>
          </p:cNvSpPr>
          <p:nvPr/>
        </p:nvSpPr>
        <p:spPr bwMode="auto">
          <a:xfrm rot="19177617">
            <a:off x="6545565" y="25725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92" name="Rectangle 70"/>
          <p:cNvSpPr>
            <a:spLocks noChangeArrowheads="1"/>
          </p:cNvSpPr>
          <p:nvPr/>
        </p:nvSpPr>
        <p:spPr bwMode="auto">
          <a:xfrm rot="19177617">
            <a:off x="6340777"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3" name="Rectangle 71"/>
          <p:cNvSpPr>
            <a:spLocks noChangeArrowheads="1"/>
          </p:cNvSpPr>
          <p:nvPr/>
        </p:nvSpPr>
        <p:spPr bwMode="auto">
          <a:xfrm rot="18823250">
            <a:off x="6621765" y="2496344"/>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94" name="Rectangle 73"/>
          <p:cNvSpPr>
            <a:spLocks noChangeArrowheads="1"/>
          </p:cNvSpPr>
          <p:nvPr/>
        </p:nvSpPr>
        <p:spPr bwMode="auto">
          <a:xfrm rot="17949888">
            <a:off x="6509052" y="22677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95" name="Rectangle 74"/>
          <p:cNvSpPr>
            <a:spLocks noChangeArrowheads="1"/>
          </p:cNvSpPr>
          <p:nvPr/>
        </p:nvSpPr>
        <p:spPr bwMode="auto">
          <a:xfrm rot="17949888">
            <a:off x="6599540" y="23169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96" name="Rectangle 75"/>
          <p:cNvSpPr>
            <a:spLocks noChangeArrowheads="1"/>
          </p:cNvSpPr>
          <p:nvPr/>
        </p:nvSpPr>
        <p:spPr bwMode="auto">
          <a:xfrm rot="17949888">
            <a:off x="6694779" y="238209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97" name="Rectangle 76"/>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8" name="Rectangle 77"/>
          <p:cNvSpPr>
            <a:spLocks noChangeArrowheads="1"/>
          </p:cNvSpPr>
          <p:nvPr/>
        </p:nvSpPr>
        <p:spPr bwMode="auto">
          <a:xfrm rot="17595513">
            <a:off x="6742415" y="2272506"/>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99" name="Text Box 78"/>
          <p:cNvSpPr txBox="1">
            <a:spLocks noChangeArrowheads="1"/>
          </p:cNvSpPr>
          <p:nvPr/>
        </p:nvSpPr>
        <p:spPr bwMode="auto">
          <a:xfrm rot="7114242">
            <a:off x="5661447" y="1893085"/>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CHP14-08</a:t>
            </a:r>
            <a:endParaRPr lang="en-US" altLang="en-US" sz="700" dirty="0">
              <a:solidFill>
                <a:schemeClr val="tx1"/>
              </a:solidFill>
            </a:endParaRPr>
          </a:p>
        </p:txBody>
      </p:sp>
      <p:sp>
        <p:nvSpPr>
          <p:cNvPr id="100" name="Rectangle 79"/>
          <p:cNvSpPr>
            <a:spLocks noChangeArrowheads="1"/>
          </p:cNvSpPr>
          <p:nvPr/>
        </p:nvSpPr>
        <p:spPr bwMode="auto">
          <a:xfrm rot="1706668">
            <a:off x="6004227" y="1951831"/>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1" name="Oval 80"/>
          <p:cNvSpPr>
            <a:spLocks noChangeArrowheads="1"/>
          </p:cNvSpPr>
          <p:nvPr/>
        </p:nvSpPr>
        <p:spPr bwMode="auto">
          <a:xfrm>
            <a:off x="5307315" y="1269206"/>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nvGrpSpPr>
          <p:cNvPr id="102" name="Group 181"/>
          <p:cNvGrpSpPr>
            <a:grpSpLocks/>
          </p:cNvGrpSpPr>
          <p:nvPr/>
        </p:nvGrpSpPr>
        <p:grpSpPr bwMode="auto">
          <a:xfrm rot="-4565804">
            <a:off x="5894690" y="1627981"/>
            <a:ext cx="76200" cy="76200"/>
            <a:chOff x="1776" y="2429"/>
            <a:chExt cx="160" cy="160"/>
          </a:xfrm>
        </p:grpSpPr>
        <p:sp>
          <p:nvSpPr>
            <p:cNvPr id="103"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4"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5"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6" name="Group 185"/>
          <p:cNvGrpSpPr>
            <a:grpSpLocks/>
          </p:cNvGrpSpPr>
          <p:nvPr/>
        </p:nvGrpSpPr>
        <p:grpSpPr bwMode="auto">
          <a:xfrm rot="-4565804">
            <a:off x="5853415" y="1480344"/>
            <a:ext cx="76200" cy="76200"/>
            <a:chOff x="1776" y="2429"/>
            <a:chExt cx="160" cy="160"/>
          </a:xfrm>
        </p:grpSpPr>
        <p:sp>
          <p:nvSpPr>
            <p:cNvPr id="107"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8"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9"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0" name="Group 189"/>
          <p:cNvGrpSpPr>
            <a:grpSpLocks/>
          </p:cNvGrpSpPr>
          <p:nvPr/>
        </p:nvGrpSpPr>
        <p:grpSpPr bwMode="auto">
          <a:xfrm rot="-4565804">
            <a:off x="5737527" y="1394619"/>
            <a:ext cx="76200" cy="76200"/>
            <a:chOff x="1776" y="2429"/>
            <a:chExt cx="160" cy="160"/>
          </a:xfrm>
        </p:grpSpPr>
        <p:sp>
          <p:nvSpPr>
            <p:cNvPr id="111"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2"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3"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4" name="Group 194"/>
          <p:cNvGrpSpPr>
            <a:grpSpLocks/>
          </p:cNvGrpSpPr>
          <p:nvPr/>
        </p:nvGrpSpPr>
        <p:grpSpPr bwMode="auto">
          <a:xfrm rot="-3583198">
            <a:off x="6048677" y="1591469"/>
            <a:ext cx="76200" cy="76200"/>
            <a:chOff x="1776" y="2429"/>
            <a:chExt cx="160" cy="160"/>
          </a:xfrm>
        </p:grpSpPr>
        <p:sp>
          <p:nvSpPr>
            <p:cNvPr id="115"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6"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7"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8" name="Group 198"/>
          <p:cNvGrpSpPr>
            <a:grpSpLocks/>
          </p:cNvGrpSpPr>
          <p:nvPr/>
        </p:nvGrpSpPr>
        <p:grpSpPr bwMode="auto">
          <a:xfrm rot="-3583198">
            <a:off x="6051852" y="1437481"/>
            <a:ext cx="76200" cy="76200"/>
            <a:chOff x="1776" y="2429"/>
            <a:chExt cx="160" cy="160"/>
          </a:xfrm>
        </p:grpSpPr>
        <p:sp>
          <p:nvSpPr>
            <p:cNvPr id="119"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0"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1"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22" name="Group 202"/>
          <p:cNvGrpSpPr>
            <a:grpSpLocks/>
          </p:cNvGrpSpPr>
          <p:nvPr/>
        </p:nvGrpSpPr>
        <p:grpSpPr bwMode="auto">
          <a:xfrm rot="-3583198">
            <a:off x="5964540" y="1323181"/>
            <a:ext cx="76200" cy="76200"/>
            <a:chOff x="1776" y="2429"/>
            <a:chExt cx="160" cy="160"/>
          </a:xfrm>
        </p:grpSpPr>
        <p:sp>
          <p:nvSpPr>
            <p:cNvPr id="123"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4"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5"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126" name="Rectangle 277"/>
          <p:cNvSpPr>
            <a:spLocks noChangeArrowheads="1"/>
          </p:cNvSpPr>
          <p:nvPr/>
        </p:nvSpPr>
        <p:spPr bwMode="auto">
          <a:xfrm rot="16806021">
            <a:off x="6563821" y="2097087"/>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27" name="Rectangle 278"/>
          <p:cNvSpPr>
            <a:spLocks noChangeArrowheads="1"/>
          </p:cNvSpPr>
          <p:nvPr/>
        </p:nvSpPr>
        <p:spPr bwMode="auto">
          <a:xfrm rot="16806021">
            <a:off x="6663834" y="211455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28" name="Rectangle 279"/>
          <p:cNvSpPr>
            <a:spLocks noChangeArrowheads="1"/>
          </p:cNvSpPr>
          <p:nvPr/>
        </p:nvSpPr>
        <p:spPr bwMode="auto">
          <a:xfrm rot="16806021">
            <a:off x="6774165" y="21343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129" name="Rectangle 280"/>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0" name="Rectangle 281"/>
          <p:cNvSpPr>
            <a:spLocks noChangeArrowheads="1"/>
          </p:cNvSpPr>
          <p:nvPr/>
        </p:nvSpPr>
        <p:spPr bwMode="auto">
          <a:xfrm rot="16451653">
            <a:off x="6784484" y="202565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31" name="Rectangle 283"/>
          <p:cNvSpPr>
            <a:spLocks noChangeArrowheads="1"/>
          </p:cNvSpPr>
          <p:nvPr/>
        </p:nvSpPr>
        <p:spPr bwMode="auto">
          <a:xfrm rot="15305537">
            <a:off x="6559059" y="1912937"/>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32" name="Rectangle 284"/>
          <p:cNvSpPr>
            <a:spLocks noChangeArrowheads="1"/>
          </p:cNvSpPr>
          <p:nvPr/>
        </p:nvSpPr>
        <p:spPr bwMode="auto">
          <a:xfrm rot="15305537">
            <a:off x="6659071" y="188595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33" name="Rectangle 285"/>
          <p:cNvSpPr>
            <a:spLocks noChangeArrowheads="1"/>
          </p:cNvSpPr>
          <p:nvPr/>
        </p:nvSpPr>
        <p:spPr bwMode="auto">
          <a:xfrm rot="15305537">
            <a:off x="6766227" y="185658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134" name="Rectangle 286"/>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5" name="Rectangle 287"/>
          <p:cNvSpPr>
            <a:spLocks noChangeArrowheads="1"/>
          </p:cNvSpPr>
          <p:nvPr/>
        </p:nvSpPr>
        <p:spPr bwMode="auto">
          <a:xfrm rot="14951169">
            <a:off x="6728921" y="1754187"/>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36" name="Rectangle 290"/>
          <p:cNvSpPr>
            <a:spLocks noChangeArrowheads="1"/>
          </p:cNvSpPr>
          <p:nvPr/>
        </p:nvSpPr>
        <p:spPr bwMode="auto">
          <a:xfrm rot="14317954">
            <a:off x="6493971" y="175260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37" name="Rectangle 291"/>
          <p:cNvSpPr>
            <a:spLocks noChangeArrowheads="1"/>
          </p:cNvSpPr>
          <p:nvPr/>
        </p:nvSpPr>
        <p:spPr bwMode="auto">
          <a:xfrm rot="14317954">
            <a:off x="6581284" y="17002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38" name="Rectangle 292"/>
          <p:cNvSpPr>
            <a:spLocks noChangeArrowheads="1"/>
          </p:cNvSpPr>
          <p:nvPr/>
        </p:nvSpPr>
        <p:spPr bwMode="auto">
          <a:xfrm rot="14317954">
            <a:off x="6675740"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39" name="Rectangle 293"/>
          <p:cNvSpPr>
            <a:spLocks noChangeArrowheads="1"/>
          </p:cNvSpPr>
          <p:nvPr/>
        </p:nvSpPr>
        <p:spPr bwMode="auto">
          <a:xfrm rot="14317954">
            <a:off x="6407452"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40" name="Rectangle 294"/>
          <p:cNvSpPr>
            <a:spLocks noChangeArrowheads="1"/>
          </p:cNvSpPr>
          <p:nvPr/>
        </p:nvSpPr>
        <p:spPr bwMode="auto">
          <a:xfrm rot="13963586">
            <a:off x="6611446" y="1552575"/>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41" name="Rectangle 296"/>
          <p:cNvSpPr>
            <a:spLocks noChangeArrowheads="1"/>
          </p:cNvSpPr>
          <p:nvPr/>
        </p:nvSpPr>
        <p:spPr bwMode="auto">
          <a:xfrm rot="13233362">
            <a:off x="6380465" y="162321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2" name="Rectangle 297"/>
          <p:cNvSpPr>
            <a:spLocks noChangeArrowheads="1"/>
          </p:cNvSpPr>
          <p:nvPr/>
        </p:nvSpPr>
        <p:spPr bwMode="auto">
          <a:xfrm rot="13233362">
            <a:off x="6447140" y="1545431"/>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43" name="Rectangle 298"/>
          <p:cNvSpPr>
            <a:spLocks noChangeArrowheads="1"/>
          </p:cNvSpPr>
          <p:nvPr/>
        </p:nvSpPr>
        <p:spPr bwMode="auto">
          <a:xfrm rot="13233362">
            <a:off x="6518577" y="1459706"/>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8</a:t>
            </a:r>
            <a:endParaRPr lang="en-US" altLang="en-US" dirty="0"/>
          </a:p>
        </p:txBody>
      </p:sp>
      <p:sp>
        <p:nvSpPr>
          <p:cNvPr id="144" name="Rectangle 299"/>
          <p:cNvSpPr>
            <a:spLocks noChangeArrowheads="1"/>
          </p:cNvSpPr>
          <p:nvPr/>
        </p:nvSpPr>
        <p:spPr bwMode="auto">
          <a:xfrm rot="13233362">
            <a:off x="6315377" y="17010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5" name="Rectangle 300"/>
          <p:cNvSpPr>
            <a:spLocks noChangeArrowheads="1"/>
          </p:cNvSpPr>
          <p:nvPr/>
        </p:nvSpPr>
        <p:spPr bwMode="auto">
          <a:xfrm rot="12878994">
            <a:off x="6429677" y="139779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46" name="Rectangle 303"/>
          <p:cNvSpPr>
            <a:spLocks noChangeArrowheads="1"/>
          </p:cNvSpPr>
          <p:nvPr/>
        </p:nvSpPr>
        <p:spPr bwMode="auto">
          <a:xfrm rot="11939238">
            <a:off x="6221715" y="1526381"/>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7" name="Rectangle 304"/>
          <p:cNvSpPr>
            <a:spLocks noChangeArrowheads="1"/>
          </p:cNvSpPr>
          <p:nvPr/>
        </p:nvSpPr>
        <p:spPr bwMode="auto">
          <a:xfrm rot="11939238">
            <a:off x="6255052" y="1429544"/>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48" name="Rectangle 305"/>
          <p:cNvSpPr>
            <a:spLocks noChangeArrowheads="1"/>
          </p:cNvSpPr>
          <p:nvPr/>
        </p:nvSpPr>
        <p:spPr bwMode="auto">
          <a:xfrm rot="11939238">
            <a:off x="6289977" y="1323181"/>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8</a:t>
            </a:r>
            <a:endParaRPr lang="en-US" altLang="en-US" dirty="0"/>
          </a:p>
        </p:txBody>
      </p:sp>
      <p:sp>
        <p:nvSpPr>
          <p:cNvPr id="149" name="Rectangle 306"/>
          <p:cNvSpPr>
            <a:spLocks noChangeArrowheads="1"/>
          </p:cNvSpPr>
          <p:nvPr/>
        </p:nvSpPr>
        <p:spPr bwMode="auto">
          <a:xfrm rot="11939238">
            <a:off x="6189965" y="16216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50" name="Rectangle 307"/>
          <p:cNvSpPr>
            <a:spLocks noChangeArrowheads="1"/>
          </p:cNvSpPr>
          <p:nvPr/>
        </p:nvSpPr>
        <p:spPr bwMode="auto">
          <a:xfrm rot="11584863">
            <a:off x="6185202" y="129778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51" name="Rectangle 320"/>
          <p:cNvSpPr>
            <a:spLocks noChangeArrowheads="1"/>
          </p:cNvSpPr>
          <p:nvPr/>
        </p:nvSpPr>
        <p:spPr bwMode="auto">
          <a:xfrm rot="14317954">
            <a:off x="6493971" y="175260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52" name="Rectangle 321"/>
          <p:cNvSpPr>
            <a:spLocks noChangeArrowheads="1"/>
          </p:cNvSpPr>
          <p:nvPr/>
        </p:nvSpPr>
        <p:spPr bwMode="auto">
          <a:xfrm rot="14317954">
            <a:off x="6581284" y="17002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53" name="Rectangle 322"/>
          <p:cNvSpPr>
            <a:spLocks noChangeArrowheads="1"/>
          </p:cNvSpPr>
          <p:nvPr/>
        </p:nvSpPr>
        <p:spPr bwMode="auto">
          <a:xfrm rot="14317954">
            <a:off x="6675740"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54" name="Rectangle 323"/>
          <p:cNvSpPr>
            <a:spLocks noChangeArrowheads="1"/>
          </p:cNvSpPr>
          <p:nvPr/>
        </p:nvSpPr>
        <p:spPr bwMode="auto">
          <a:xfrm rot="14317954">
            <a:off x="6407452"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5" name="Rectangle 327"/>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6" name="Rectangle 328"/>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7" name="Rectangle 329"/>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8" name="Rectangle 330"/>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9" name="Rectangle 331"/>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0" name="Rectangle 332"/>
          <p:cNvSpPr>
            <a:spLocks noChangeArrowheads="1"/>
          </p:cNvSpPr>
          <p:nvPr/>
        </p:nvSpPr>
        <p:spPr bwMode="auto">
          <a:xfrm rot="14317954">
            <a:off x="6407452"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1" name="Rectangle 333"/>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2" name="Rectangle 334"/>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3" name="Rectangle 335"/>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4" name="Rectangle 336"/>
          <p:cNvSpPr>
            <a:spLocks noChangeArrowheads="1"/>
          </p:cNvSpPr>
          <p:nvPr/>
        </p:nvSpPr>
        <p:spPr bwMode="auto">
          <a:xfrm rot="14317954">
            <a:off x="6675740"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65" name="Rectangle 337"/>
          <p:cNvSpPr>
            <a:spLocks noChangeArrowheads="1"/>
          </p:cNvSpPr>
          <p:nvPr/>
        </p:nvSpPr>
        <p:spPr bwMode="auto">
          <a:xfrm rot="14317954">
            <a:off x="6407452"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6" name="Rectangle 338"/>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7" name="Rectangle 339"/>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8" name="Rectangle 340"/>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9" name="Rectangle 342"/>
          <p:cNvSpPr>
            <a:spLocks noChangeArrowheads="1"/>
          </p:cNvSpPr>
          <p:nvPr/>
        </p:nvSpPr>
        <p:spPr bwMode="auto">
          <a:xfrm rot="14317954">
            <a:off x="6675740"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70" name="Rectangle 343"/>
          <p:cNvSpPr>
            <a:spLocks noChangeArrowheads="1"/>
          </p:cNvSpPr>
          <p:nvPr/>
        </p:nvSpPr>
        <p:spPr bwMode="auto">
          <a:xfrm rot="14317954">
            <a:off x="6407452"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1" name="Rectangle 344"/>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2" name="Rectangle 345"/>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3" name="Rectangle 346"/>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4" name="Rectangle 347"/>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5" name="Rectangle 349"/>
          <p:cNvSpPr>
            <a:spLocks noChangeArrowheads="1"/>
          </p:cNvSpPr>
          <p:nvPr/>
        </p:nvSpPr>
        <p:spPr bwMode="auto">
          <a:xfrm rot="14317954">
            <a:off x="6675740"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76" name="Rectangle 351"/>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7" name="Rectangle 352"/>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8" name="Rectangle 353"/>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9" name="Rectangle 354"/>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0" name="Rectangle 356"/>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1" name="Rectangle 357"/>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2" name="Rectangle 359"/>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3" name="Rectangle 360"/>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4" name="Rectangle 361"/>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5" name="Rectangle 363"/>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6" name="Rectangle 364"/>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7" name="Rectangle 365"/>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8" name="Rectangle 366"/>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9" name="Rectangle 368"/>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90" name="Rectangle 370"/>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1" name="Rectangle 371"/>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2" name="Rectangle 372"/>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3" name="Rectangle 374"/>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94" name="Rectangle 375"/>
          <p:cNvSpPr>
            <a:spLocks noChangeArrowheads="1"/>
          </p:cNvSpPr>
          <p:nvPr/>
        </p:nvSpPr>
        <p:spPr bwMode="auto">
          <a:xfrm rot="14317954">
            <a:off x="6675740" y="1640681"/>
            <a:ext cx="92075" cy="92075"/>
          </a:xfrm>
          <a:prstGeom prst="rect">
            <a:avLst/>
          </a:prstGeom>
          <a:solidFill>
            <a:schemeClr val="bg1"/>
          </a:solidFill>
          <a:ln>
            <a:solidFill>
              <a:schemeClr val="bg1"/>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95" name="Rectangle 376"/>
          <p:cNvSpPr>
            <a:spLocks noChangeArrowheads="1"/>
          </p:cNvSpPr>
          <p:nvPr/>
        </p:nvSpPr>
        <p:spPr bwMode="auto">
          <a:xfrm rot="14317954">
            <a:off x="6407452"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96" name="Rectangle 381"/>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7" name="Rectangle 145"/>
          <p:cNvSpPr>
            <a:spLocks noChangeArrowheads="1"/>
          </p:cNvSpPr>
          <p:nvPr/>
        </p:nvSpPr>
        <p:spPr bwMode="auto">
          <a:xfrm rot="8540">
            <a:off x="7644115"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8" name="Rectangle 145"/>
          <p:cNvSpPr>
            <a:spLocks noChangeArrowheads="1"/>
          </p:cNvSpPr>
          <p:nvPr/>
        </p:nvSpPr>
        <p:spPr bwMode="auto">
          <a:xfrm rot="8540">
            <a:off x="7644115"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9" name="Rectangle 148"/>
          <p:cNvSpPr>
            <a:spLocks noChangeArrowheads="1"/>
          </p:cNvSpPr>
          <p:nvPr/>
        </p:nvSpPr>
        <p:spPr bwMode="auto">
          <a:xfrm rot="8540">
            <a:off x="7767940" y="208041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0" name="Rectangle 145"/>
          <p:cNvSpPr>
            <a:spLocks noChangeArrowheads="1"/>
          </p:cNvSpPr>
          <p:nvPr/>
        </p:nvSpPr>
        <p:spPr bwMode="auto">
          <a:xfrm rot="8540">
            <a:off x="7644115"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01" name="Rectangle 149"/>
          <p:cNvSpPr>
            <a:spLocks noChangeArrowheads="1"/>
          </p:cNvSpPr>
          <p:nvPr/>
        </p:nvSpPr>
        <p:spPr bwMode="auto">
          <a:xfrm rot="8540">
            <a:off x="7767940" y="2189956"/>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02" name="AutoShape 9"/>
          <p:cNvSpPr>
            <a:spLocks noChangeArrowheads="1"/>
          </p:cNvSpPr>
          <p:nvPr/>
        </p:nvSpPr>
        <p:spPr bwMode="auto">
          <a:xfrm rot="4168653">
            <a:off x="6772577" y="2361406"/>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03" name="Rectangle 8"/>
          <p:cNvSpPr>
            <a:spLocks noChangeArrowheads="1"/>
          </p:cNvSpPr>
          <p:nvPr/>
        </p:nvSpPr>
        <p:spPr bwMode="auto">
          <a:xfrm rot="6588229">
            <a:off x="5380340"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204" name="Rectangle 15"/>
          <p:cNvSpPr>
            <a:spLocks noChangeArrowheads="1"/>
          </p:cNvSpPr>
          <p:nvPr/>
        </p:nvSpPr>
        <p:spPr bwMode="auto">
          <a:xfrm rot="5421827">
            <a:off x="5339859"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205" name="Rectangle 21"/>
          <p:cNvSpPr>
            <a:spLocks noChangeArrowheads="1"/>
          </p:cNvSpPr>
          <p:nvPr/>
        </p:nvSpPr>
        <p:spPr bwMode="auto">
          <a:xfrm rot="4224419">
            <a:off x="5391509" y="2281665"/>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20</a:t>
            </a:r>
          </a:p>
        </p:txBody>
      </p:sp>
      <p:sp>
        <p:nvSpPr>
          <p:cNvPr id="206" name="Rectangle 8"/>
          <p:cNvSpPr>
            <a:spLocks noChangeArrowheads="1"/>
          </p:cNvSpPr>
          <p:nvPr/>
        </p:nvSpPr>
        <p:spPr bwMode="auto">
          <a:xfrm rot="6588229">
            <a:off x="5380340"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07" name="Rectangle 15"/>
          <p:cNvSpPr>
            <a:spLocks noChangeArrowheads="1"/>
          </p:cNvSpPr>
          <p:nvPr/>
        </p:nvSpPr>
        <p:spPr bwMode="auto">
          <a:xfrm rot="5421827">
            <a:off x="5339859"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08" name="Rectangle 7"/>
          <p:cNvSpPr>
            <a:spLocks noChangeArrowheads="1"/>
          </p:cNvSpPr>
          <p:nvPr/>
        </p:nvSpPr>
        <p:spPr bwMode="auto">
          <a:xfrm rot="6942598">
            <a:off x="5704190" y="18295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9"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0"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1" name="Rectangle 7"/>
          <p:cNvSpPr>
            <a:spLocks noChangeArrowheads="1"/>
          </p:cNvSpPr>
          <p:nvPr/>
        </p:nvSpPr>
        <p:spPr bwMode="auto">
          <a:xfrm rot="6942598">
            <a:off x="5704190" y="182959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212"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3"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4"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5"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6"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7" name="Rectangle 4"/>
          <p:cNvSpPr>
            <a:spLocks noChangeArrowheads="1"/>
          </p:cNvSpPr>
          <p:nvPr/>
        </p:nvSpPr>
        <p:spPr bwMode="auto">
          <a:xfrm rot="6942598">
            <a:off x="5612115"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8" name="Rectangle 11"/>
          <p:cNvSpPr>
            <a:spLocks noChangeArrowheads="1"/>
          </p:cNvSpPr>
          <p:nvPr/>
        </p:nvSpPr>
        <p:spPr bwMode="auto">
          <a:xfrm rot="5776196">
            <a:off x="5555759" y="195262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9" name="Rectangle 17"/>
          <p:cNvSpPr>
            <a:spLocks noChangeArrowheads="1"/>
          </p:cNvSpPr>
          <p:nvPr/>
        </p:nvSpPr>
        <p:spPr bwMode="auto">
          <a:xfrm rot="4578788">
            <a:off x="5573221" y="2133600"/>
            <a:ext cx="90487"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220" name="Rectangle 4"/>
          <p:cNvSpPr>
            <a:spLocks noChangeArrowheads="1"/>
          </p:cNvSpPr>
          <p:nvPr/>
        </p:nvSpPr>
        <p:spPr bwMode="auto">
          <a:xfrm rot="6942598">
            <a:off x="5612115"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21" name="Rectangle 11"/>
          <p:cNvSpPr>
            <a:spLocks noChangeArrowheads="1"/>
          </p:cNvSpPr>
          <p:nvPr/>
        </p:nvSpPr>
        <p:spPr bwMode="auto">
          <a:xfrm rot="5776196">
            <a:off x="5555759" y="195262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22" name="Rectangle 144"/>
          <p:cNvSpPr>
            <a:spLocks noChangeArrowheads="1"/>
          </p:cNvSpPr>
          <p:nvPr/>
        </p:nvSpPr>
        <p:spPr bwMode="auto">
          <a:xfrm rot="8540">
            <a:off x="7644115" y="208041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3" name="Rectangle 148"/>
          <p:cNvSpPr>
            <a:spLocks noChangeArrowheads="1"/>
          </p:cNvSpPr>
          <p:nvPr/>
        </p:nvSpPr>
        <p:spPr bwMode="auto">
          <a:xfrm rot="8540">
            <a:off x="7767940" y="208041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4" name="AutoShape 154"/>
          <p:cNvSpPr>
            <a:spLocks noChangeArrowheads="1"/>
          </p:cNvSpPr>
          <p:nvPr/>
        </p:nvSpPr>
        <p:spPr bwMode="auto">
          <a:xfrm rot="14670030" flipH="1">
            <a:off x="7933833" y="208280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5" name="Oval 156"/>
          <p:cNvSpPr>
            <a:spLocks noChangeArrowheads="1"/>
          </p:cNvSpPr>
          <p:nvPr/>
        </p:nvSpPr>
        <p:spPr bwMode="auto">
          <a:xfrm>
            <a:off x="7898115" y="207406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6" name="Rectangle 148"/>
          <p:cNvSpPr>
            <a:spLocks noChangeArrowheads="1"/>
          </p:cNvSpPr>
          <p:nvPr/>
        </p:nvSpPr>
        <p:spPr bwMode="auto">
          <a:xfrm rot="8540">
            <a:off x="7767940" y="208041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7" name="Text Box 151"/>
          <p:cNvSpPr txBox="1">
            <a:spLocks noChangeArrowheads="1"/>
          </p:cNvSpPr>
          <p:nvPr/>
        </p:nvSpPr>
        <p:spPr bwMode="auto">
          <a:xfrm rot="16200000">
            <a:off x="7684115" y="2031014"/>
            <a:ext cx="3946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CHP14-08   </a:t>
            </a:r>
            <a:endParaRPr lang="en-US" altLang="en-US" sz="300" b="1" dirty="0">
              <a:solidFill>
                <a:schemeClr val="tx1"/>
              </a:solidFill>
            </a:endParaRPr>
          </a:p>
        </p:txBody>
      </p:sp>
      <p:sp>
        <p:nvSpPr>
          <p:cNvPr id="228" name="AutoShape 9"/>
          <p:cNvSpPr>
            <a:spLocks noChangeArrowheads="1"/>
          </p:cNvSpPr>
          <p:nvPr/>
        </p:nvSpPr>
        <p:spPr bwMode="auto">
          <a:xfrm rot="8909909">
            <a:off x="5870175" y="2808691"/>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9" name="Rectangle 70"/>
          <p:cNvSpPr>
            <a:spLocks noChangeArrowheads="1"/>
          </p:cNvSpPr>
          <p:nvPr/>
        </p:nvSpPr>
        <p:spPr bwMode="auto">
          <a:xfrm rot="19177617">
            <a:off x="6340777"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0" name="Rectangle 372"/>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1" name="Rectangle 371"/>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2" name="Rectangle 70"/>
          <p:cNvSpPr>
            <a:spLocks noChangeArrowheads="1"/>
          </p:cNvSpPr>
          <p:nvPr/>
        </p:nvSpPr>
        <p:spPr bwMode="auto">
          <a:xfrm rot="19177617">
            <a:off x="6340777"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3" name="Rectangle 372"/>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4" name="Rectangle 370"/>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5" name="Rectangle 371"/>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6" name="Rectangle 70"/>
          <p:cNvSpPr>
            <a:spLocks noChangeArrowheads="1"/>
          </p:cNvSpPr>
          <p:nvPr/>
        </p:nvSpPr>
        <p:spPr bwMode="auto">
          <a:xfrm rot="19177617">
            <a:off x="6340777"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7" name="Rectangle 372"/>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8"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39"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0" name="Rectangle 8"/>
          <p:cNvSpPr>
            <a:spLocks noChangeArrowheads="1"/>
          </p:cNvSpPr>
          <p:nvPr/>
        </p:nvSpPr>
        <p:spPr bwMode="auto">
          <a:xfrm rot="6588229">
            <a:off x="5380340"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1"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2"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3" name="Rectangle 15"/>
          <p:cNvSpPr>
            <a:spLocks noChangeArrowheads="1"/>
          </p:cNvSpPr>
          <p:nvPr/>
        </p:nvSpPr>
        <p:spPr bwMode="auto">
          <a:xfrm rot="5421827">
            <a:off x="5339859"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4" name="Rectangle 8"/>
          <p:cNvSpPr>
            <a:spLocks noChangeArrowheads="1"/>
          </p:cNvSpPr>
          <p:nvPr/>
        </p:nvSpPr>
        <p:spPr bwMode="auto">
          <a:xfrm rot="6588229">
            <a:off x="5380340"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5"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6"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7" name="Rectangle 18"/>
          <p:cNvSpPr>
            <a:spLocks noChangeArrowheads="1"/>
          </p:cNvSpPr>
          <p:nvPr/>
        </p:nvSpPr>
        <p:spPr bwMode="auto">
          <a:xfrm rot="4578788">
            <a:off x="5473209"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48" name="Rectangle 15"/>
          <p:cNvSpPr>
            <a:spLocks noChangeArrowheads="1"/>
          </p:cNvSpPr>
          <p:nvPr/>
        </p:nvSpPr>
        <p:spPr bwMode="auto">
          <a:xfrm rot="5421827">
            <a:off x="5339859"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9" name="Rectangle 8"/>
          <p:cNvSpPr>
            <a:spLocks noChangeArrowheads="1"/>
          </p:cNvSpPr>
          <p:nvPr/>
        </p:nvSpPr>
        <p:spPr bwMode="auto">
          <a:xfrm rot="6588229">
            <a:off x="5380340"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50"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1"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2" name="Rectangle 38"/>
          <p:cNvSpPr>
            <a:spLocks noChangeArrowheads="1"/>
          </p:cNvSpPr>
          <p:nvPr/>
        </p:nvSpPr>
        <p:spPr bwMode="auto">
          <a:xfrm rot="3452362">
            <a:off x="5547027" y="235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3" name="Rectangle 18"/>
          <p:cNvSpPr>
            <a:spLocks noChangeArrowheads="1"/>
          </p:cNvSpPr>
          <p:nvPr/>
        </p:nvSpPr>
        <p:spPr bwMode="auto">
          <a:xfrm rot="4578788">
            <a:off x="5473209"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4" name="Rectangle 15"/>
          <p:cNvSpPr>
            <a:spLocks noChangeArrowheads="1"/>
          </p:cNvSpPr>
          <p:nvPr/>
        </p:nvSpPr>
        <p:spPr bwMode="auto">
          <a:xfrm rot="5421827">
            <a:off x="5339859"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55" name="Rectangle 8"/>
          <p:cNvSpPr>
            <a:spLocks noChangeArrowheads="1"/>
          </p:cNvSpPr>
          <p:nvPr/>
        </p:nvSpPr>
        <p:spPr bwMode="auto">
          <a:xfrm rot="6588229">
            <a:off x="5380340"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56"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7"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8" name="Rectangle 44"/>
          <p:cNvSpPr>
            <a:spLocks noChangeArrowheads="1"/>
          </p:cNvSpPr>
          <p:nvPr/>
        </p:nvSpPr>
        <p:spPr bwMode="auto">
          <a:xfrm rot="2322964">
            <a:off x="5681965" y="25153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9" name="Rectangle 38"/>
          <p:cNvSpPr>
            <a:spLocks noChangeArrowheads="1"/>
          </p:cNvSpPr>
          <p:nvPr/>
        </p:nvSpPr>
        <p:spPr bwMode="auto">
          <a:xfrm rot="3452362">
            <a:off x="5547027" y="235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0" name="Rectangle 18"/>
          <p:cNvSpPr>
            <a:spLocks noChangeArrowheads="1"/>
          </p:cNvSpPr>
          <p:nvPr/>
        </p:nvSpPr>
        <p:spPr bwMode="auto">
          <a:xfrm rot="4578788">
            <a:off x="5473209"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1" name="Rectangle 15"/>
          <p:cNvSpPr>
            <a:spLocks noChangeArrowheads="1"/>
          </p:cNvSpPr>
          <p:nvPr/>
        </p:nvSpPr>
        <p:spPr bwMode="auto">
          <a:xfrm rot="5421827">
            <a:off x="5339859"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62" name="Rectangle 8"/>
          <p:cNvSpPr>
            <a:spLocks noChangeArrowheads="1"/>
          </p:cNvSpPr>
          <p:nvPr/>
        </p:nvSpPr>
        <p:spPr bwMode="auto">
          <a:xfrm rot="6588229">
            <a:off x="5380340"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63"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4"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5" name="Rectangle 4"/>
          <p:cNvSpPr>
            <a:spLocks noChangeArrowheads="1"/>
          </p:cNvSpPr>
          <p:nvPr/>
        </p:nvSpPr>
        <p:spPr bwMode="auto">
          <a:xfrm rot="6942598">
            <a:off x="5612115"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66" name="Rectangle 44"/>
          <p:cNvSpPr>
            <a:spLocks noChangeArrowheads="1"/>
          </p:cNvSpPr>
          <p:nvPr/>
        </p:nvSpPr>
        <p:spPr bwMode="auto">
          <a:xfrm rot="2322964">
            <a:off x="5681965" y="25153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7" name="Rectangle 38"/>
          <p:cNvSpPr>
            <a:spLocks noChangeArrowheads="1"/>
          </p:cNvSpPr>
          <p:nvPr/>
        </p:nvSpPr>
        <p:spPr bwMode="auto">
          <a:xfrm rot="3452362">
            <a:off x="5547027" y="235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8" name="Rectangle 18"/>
          <p:cNvSpPr>
            <a:spLocks noChangeArrowheads="1"/>
          </p:cNvSpPr>
          <p:nvPr/>
        </p:nvSpPr>
        <p:spPr bwMode="auto">
          <a:xfrm rot="4578788">
            <a:off x="5473209"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9" name="Rectangle 15"/>
          <p:cNvSpPr>
            <a:spLocks noChangeArrowheads="1"/>
          </p:cNvSpPr>
          <p:nvPr/>
        </p:nvSpPr>
        <p:spPr bwMode="auto">
          <a:xfrm rot="5421827">
            <a:off x="5339859"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70" name="Rectangle 8"/>
          <p:cNvSpPr>
            <a:spLocks noChangeArrowheads="1"/>
          </p:cNvSpPr>
          <p:nvPr/>
        </p:nvSpPr>
        <p:spPr bwMode="auto">
          <a:xfrm rot="6588229">
            <a:off x="5380340"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71"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2"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3" name="Rectangle 11"/>
          <p:cNvSpPr>
            <a:spLocks noChangeArrowheads="1"/>
          </p:cNvSpPr>
          <p:nvPr/>
        </p:nvSpPr>
        <p:spPr bwMode="auto">
          <a:xfrm rot="5776196">
            <a:off x="5555759" y="1952625"/>
            <a:ext cx="90487"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274" name="Rectangle 4"/>
          <p:cNvSpPr>
            <a:spLocks noChangeArrowheads="1"/>
          </p:cNvSpPr>
          <p:nvPr/>
        </p:nvSpPr>
        <p:spPr bwMode="auto">
          <a:xfrm rot="6942598">
            <a:off x="5612115"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75" name="Rectangle 44"/>
          <p:cNvSpPr>
            <a:spLocks noChangeArrowheads="1"/>
          </p:cNvSpPr>
          <p:nvPr/>
        </p:nvSpPr>
        <p:spPr bwMode="auto">
          <a:xfrm rot="2322964">
            <a:off x="5681965" y="25153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276" name="Rectangle 38"/>
          <p:cNvSpPr>
            <a:spLocks noChangeArrowheads="1"/>
          </p:cNvSpPr>
          <p:nvPr/>
        </p:nvSpPr>
        <p:spPr bwMode="auto">
          <a:xfrm rot="3452362">
            <a:off x="5547027" y="235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277" name="Rectangle 18"/>
          <p:cNvSpPr>
            <a:spLocks noChangeArrowheads="1"/>
          </p:cNvSpPr>
          <p:nvPr/>
        </p:nvSpPr>
        <p:spPr bwMode="auto">
          <a:xfrm rot="4578788">
            <a:off x="5473209"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78" name="Rectangle 15"/>
          <p:cNvSpPr>
            <a:spLocks noChangeArrowheads="1"/>
          </p:cNvSpPr>
          <p:nvPr/>
        </p:nvSpPr>
        <p:spPr bwMode="auto">
          <a:xfrm rot="5421827">
            <a:off x="5339859"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21</a:t>
            </a:r>
            <a:endParaRPr lang="en-US" altLang="en-US" dirty="0"/>
          </a:p>
        </p:txBody>
      </p:sp>
      <p:sp>
        <p:nvSpPr>
          <p:cNvPr id="279" name="Rectangle 8"/>
          <p:cNvSpPr>
            <a:spLocks noChangeArrowheads="1"/>
          </p:cNvSpPr>
          <p:nvPr/>
        </p:nvSpPr>
        <p:spPr bwMode="auto">
          <a:xfrm rot="6588229">
            <a:off x="5380340" y="1794669"/>
            <a:ext cx="92075"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19</a:t>
            </a:r>
            <a:endParaRPr lang="en-US" altLang="en-US" dirty="0"/>
          </a:p>
        </p:txBody>
      </p:sp>
      <p:sp>
        <p:nvSpPr>
          <p:cNvPr id="280"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1"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2"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83" name="Rectangle 144"/>
          <p:cNvSpPr>
            <a:spLocks noChangeArrowheads="1"/>
          </p:cNvSpPr>
          <p:nvPr/>
        </p:nvSpPr>
        <p:spPr bwMode="auto">
          <a:xfrm rot="8540">
            <a:off x="7644115" y="208041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84" name="Rectangle 145"/>
          <p:cNvSpPr>
            <a:spLocks noChangeArrowheads="1"/>
          </p:cNvSpPr>
          <p:nvPr/>
        </p:nvSpPr>
        <p:spPr bwMode="auto">
          <a:xfrm rot="8540">
            <a:off x="7644115"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5" name="Rectangle 150"/>
          <p:cNvSpPr>
            <a:spLocks noChangeArrowheads="1"/>
          </p:cNvSpPr>
          <p:nvPr/>
        </p:nvSpPr>
        <p:spPr bwMode="auto">
          <a:xfrm rot="8540">
            <a:off x="7767940" y="1972469"/>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86" name="Rectangle 145"/>
          <p:cNvSpPr>
            <a:spLocks noChangeArrowheads="1"/>
          </p:cNvSpPr>
          <p:nvPr/>
        </p:nvSpPr>
        <p:spPr bwMode="auto">
          <a:xfrm rot="8540">
            <a:off x="7644115"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7" name="Rectangle 145"/>
          <p:cNvSpPr>
            <a:spLocks noChangeArrowheads="1"/>
          </p:cNvSpPr>
          <p:nvPr/>
        </p:nvSpPr>
        <p:spPr bwMode="auto">
          <a:xfrm rot="8540">
            <a:off x="7644115"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8" name="Rectangle 145"/>
          <p:cNvSpPr>
            <a:spLocks noChangeArrowheads="1"/>
          </p:cNvSpPr>
          <p:nvPr/>
        </p:nvSpPr>
        <p:spPr bwMode="auto">
          <a:xfrm rot="8540">
            <a:off x="7644115"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9" name="Rectangle 144"/>
          <p:cNvSpPr>
            <a:spLocks noChangeArrowheads="1"/>
          </p:cNvSpPr>
          <p:nvPr/>
        </p:nvSpPr>
        <p:spPr bwMode="auto">
          <a:xfrm rot="8540">
            <a:off x="7644115" y="208041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90"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91"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92" name="Rectangle 18"/>
          <p:cNvSpPr>
            <a:spLocks noChangeArrowheads="1"/>
          </p:cNvSpPr>
          <p:nvPr/>
        </p:nvSpPr>
        <p:spPr bwMode="auto">
          <a:xfrm rot="4578788">
            <a:off x="5473209"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293" name="Rectangle 5"/>
          <p:cNvSpPr>
            <a:spLocks noChangeArrowheads="1"/>
          </p:cNvSpPr>
          <p:nvPr/>
        </p:nvSpPr>
        <p:spPr bwMode="auto">
          <a:xfrm rot="6942598">
            <a:off x="5520040"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94" name="Rectangle 12"/>
          <p:cNvSpPr>
            <a:spLocks noChangeArrowheads="1"/>
          </p:cNvSpPr>
          <p:nvPr/>
        </p:nvSpPr>
        <p:spPr bwMode="auto">
          <a:xfrm rot="5776196">
            <a:off x="5454159"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295"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6"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7"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8" name="Rectangle 40"/>
          <p:cNvSpPr>
            <a:spLocks noChangeArrowheads="1"/>
          </p:cNvSpPr>
          <p:nvPr/>
        </p:nvSpPr>
        <p:spPr bwMode="auto">
          <a:xfrm rot="3452362">
            <a:off x="5720065"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299"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0"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1" name="Rectangle 46"/>
          <p:cNvSpPr>
            <a:spLocks noChangeArrowheads="1"/>
          </p:cNvSpPr>
          <p:nvPr/>
        </p:nvSpPr>
        <p:spPr bwMode="auto">
          <a:xfrm rot="2322964">
            <a:off x="5808965"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2" name="Rectangle 40"/>
          <p:cNvSpPr>
            <a:spLocks noChangeArrowheads="1"/>
          </p:cNvSpPr>
          <p:nvPr/>
        </p:nvSpPr>
        <p:spPr bwMode="auto">
          <a:xfrm rot="3452362">
            <a:off x="5720065"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3"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4"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5" name="Rectangle 52"/>
          <p:cNvSpPr>
            <a:spLocks noChangeArrowheads="1"/>
          </p:cNvSpPr>
          <p:nvPr/>
        </p:nvSpPr>
        <p:spPr bwMode="auto">
          <a:xfrm rot="1146636">
            <a:off x="5939140"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6" name="Rectangle 46"/>
          <p:cNvSpPr>
            <a:spLocks noChangeArrowheads="1"/>
          </p:cNvSpPr>
          <p:nvPr/>
        </p:nvSpPr>
        <p:spPr bwMode="auto">
          <a:xfrm rot="2322964">
            <a:off x="5808965"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7" name="Rectangle 40"/>
          <p:cNvSpPr>
            <a:spLocks noChangeArrowheads="1"/>
          </p:cNvSpPr>
          <p:nvPr/>
        </p:nvSpPr>
        <p:spPr bwMode="auto">
          <a:xfrm rot="3452362">
            <a:off x="5720065"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8"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9"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0" name="Rectangle 58"/>
          <p:cNvSpPr>
            <a:spLocks noChangeArrowheads="1"/>
          </p:cNvSpPr>
          <p:nvPr/>
        </p:nvSpPr>
        <p:spPr bwMode="auto">
          <a:xfrm rot="21433521">
            <a:off x="6075665"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1" name="Rectangle 52"/>
          <p:cNvSpPr>
            <a:spLocks noChangeArrowheads="1"/>
          </p:cNvSpPr>
          <p:nvPr/>
        </p:nvSpPr>
        <p:spPr bwMode="auto">
          <a:xfrm rot="1146636">
            <a:off x="5939140"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2" name="Rectangle 46"/>
          <p:cNvSpPr>
            <a:spLocks noChangeArrowheads="1"/>
          </p:cNvSpPr>
          <p:nvPr/>
        </p:nvSpPr>
        <p:spPr bwMode="auto">
          <a:xfrm rot="2322964">
            <a:off x="5808965"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3" name="Rectangle 40"/>
          <p:cNvSpPr>
            <a:spLocks noChangeArrowheads="1"/>
          </p:cNvSpPr>
          <p:nvPr/>
        </p:nvSpPr>
        <p:spPr bwMode="auto">
          <a:xfrm rot="3452362">
            <a:off x="5720065"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4"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5"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6" name="Rectangle 381"/>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7" name="Rectangle 58"/>
          <p:cNvSpPr>
            <a:spLocks noChangeArrowheads="1"/>
          </p:cNvSpPr>
          <p:nvPr/>
        </p:nvSpPr>
        <p:spPr bwMode="auto">
          <a:xfrm rot="21433521">
            <a:off x="6075665"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8" name="Rectangle 52"/>
          <p:cNvSpPr>
            <a:spLocks noChangeArrowheads="1"/>
          </p:cNvSpPr>
          <p:nvPr/>
        </p:nvSpPr>
        <p:spPr bwMode="auto">
          <a:xfrm rot="1146636">
            <a:off x="5939140"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9" name="Rectangle 46"/>
          <p:cNvSpPr>
            <a:spLocks noChangeArrowheads="1"/>
          </p:cNvSpPr>
          <p:nvPr/>
        </p:nvSpPr>
        <p:spPr bwMode="auto">
          <a:xfrm rot="2322964">
            <a:off x="5808965"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0" name="Rectangle 40"/>
          <p:cNvSpPr>
            <a:spLocks noChangeArrowheads="1"/>
          </p:cNvSpPr>
          <p:nvPr/>
        </p:nvSpPr>
        <p:spPr bwMode="auto">
          <a:xfrm rot="3452362">
            <a:off x="5720065"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1"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2"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3" name="Rectangle 70"/>
          <p:cNvSpPr>
            <a:spLocks noChangeArrowheads="1"/>
          </p:cNvSpPr>
          <p:nvPr/>
        </p:nvSpPr>
        <p:spPr bwMode="auto">
          <a:xfrm rot="19177617">
            <a:off x="6340777"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4" name="Rectangle 381"/>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5" name="Rectangle 58"/>
          <p:cNvSpPr>
            <a:spLocks noChangeArrowheads="1"/>
          </p:cNvSpPr>
          <p:nvPr/>
        </p:nvSpPr>
        <p:spPr bwMode="auto">
          <a:xfrm rot="21433521">
            <a:off x="6075665"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6" name="Rectangle 52"/>
          <p:cNvSpPr>
            <a:spLocks noChangeArrowheads="1"/>
          </p:cNvSpPr>
          <p:nvPr/>
        </p:nvSpPr>
        <p:spPr bwMode="auto">
          <a:xfrm rot="1146636">
            <a:off x="5939140"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7" name="Rectangle 46"/>
          <p:cNvSpPr>
            <a:spLocks noChangeArrowheads="1"/>
          </p:cNvSpPr>
          <p:nvPr/>
        </p:nvSpPr>
        <p:spPr bwMode="auto">
          <a:xfrm rot="2322964">
            <a:off x="5808965"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8" name="Rectangle 40"/>
          <p:cNvSpPr>
            <a:spLocks noChangeArrowheads="1"/>
          </p:cNvSpPr>
          <p:nvPr/>
        </p:nvSpPr>
        <p:spPr bwMode="auto">
          <a:xfrm rot="3452362">
            <a:off x="5720065"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9"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0"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1" name="Rectangle 372"/>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32" name="Rectangle 70"/>
          <p:cNvSpPr>
            <a:spLocks noChangeArrowheads="1"/>
          </p:cNvSpPr>
          <p:nvPr/>
        </p:nvSpPr>
        <p:spPr bwMode="auto">
          <a:xfrm rot="19177617">
            <a:off x="6340777"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3" name="Rectangle 381"/>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4" name="Rectangle 58"/>
          <p:cNvSpPr>
            <a:spLocks noChangeArrowheads="1"/>
          </p:cNvSpPr>
          <p:nvPr/>
        </p:nvSpPr>
        <p:spPr bwMode="auto">
          <a:xfrm rot="21433521">
            <a:off x="6075665"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5" name="Rectangle 52"/>
          <p:cNvSpPr>
            <a:spLocks noChangeArrowheads="1"/>
          </p:cNvSpPr>
          <p:nvPr/>
        </p:nvSpPr>
        <p:spPr bwMode="auto">
          <a:xfrm rot="1146636">
            <a:off x="5939140"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6" name="Rectangle 46"/>
          <p:cNvSpPr>
            <a:spLocks noChangeArrowheads="1"/>
          </p:cNvSpPr>
          <p:nvPr/>
        </p:nvSpPr>
        <p:spPr bwMode="auto">
          <a:xfrm rot="2322964">
            <a:off x="5808965"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7" name="Rectangle 40"/>
          <p:cNvSpPr>
            <a:spLocks noChangeArrowheads="1"/>
          </p:cNvSpPr>
          <p:nvPr/>
        </p:nvSpPr>
        <p:spPr bwMode="auto">
          <a:xfrm rot="3452362">
            <a:off x="5720065"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8"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9"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0" name="Rectangle 371"/>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1" name="Rectangle 372"/>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2" name="Rectangle 70"/>
          <p:cNvSpPr>
            <a:spLocks noChangeArrowheads="1"/>
          </p:cNvSpPr>
          <p:nvPr/>
        </p:nvSpPr>
        <p:spPr bwMode="auto">
          <a:xfrm rot="19177617">
            <a:off x="6340777"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3" name="Rectangle 381"/>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4" name="Rectangle 58"/>
          <p:cNvSpPr>
            <a:spLocks noChangeArrowheads="1"/>
          </p:cNvSpPr>
          <p:nvPr/>
        </p:nvSpPr>
        <p:spPr bwMode="auto">
          <a:xfrm rot="21433521">
            <a:off x="6075665"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5" name="Rectangle 52"/>
          <p:cNvSpPr>
            <a:spLocks noChangeArrowheads="1"/>
          </p:cNvSpPr>
          <p:nvPr/>
        </p:nvSpPr>
        <p:spPr bwMode="auto">
          <a:xfrm rot="1146636">
            <a:off x="5939140"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6" name="Rectangle 46"/>
          <p:cNvSpPr>
            <a:spLocks noChangeArrowheads="1"/>
          </p:cNvSpPr>
          <p:nvPr/>
        </p:nvSpPr>
        <p:spPr bwMode="auto">
          <a:xfrm rot="2322964">
            <a:off x="5808965"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7" name="Rectangle 40"/>
          <p:cNvSpPr>
            <a:spLocks noChangeArrowheads="1"/>
          </p:cNvSpPr>
          <p:nvPr/>
        </p:nvSpPr>
        <p:spPr bwMode="auto">
          <a:xfrm rot="3452362">
            <a:off x="5720065"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8" name="Rectangle 20"/>
          <p:cNvSpPr>
            <a:spLocks noChangeArrowheads="1"/>
          </p:cNvSpPr>
          <p:nvPr/>
        </p:nvSpPr>
        <p:spPr bwMode="auto">
          <a:xfrm rot="4578788">
            <a:off x="5670852"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9" name="Rectangle 14"/>
          <p:cNvSpPr>
            <a:spLocks noChangeArrowheads="1"/>
          </p:cNvSpPr>
          <p:nvPr/>
        </p:nvSpPr>
        <p:spPr bwMode="auto">
          <a:xfrm rot="5776196">
            <a:off x="5656565"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50" name="Rectangle 370"/>
          <p:cNvSpPr>
            <a:spLocks noChangeArrowheads="1"/>
          </p:cNvSpPr>
          <p:nvPr/>
        </p:nvSpPr>
        <p:spPr bwMode="auto">
          <a:xfrm rot="15305537">
            <a:off x="6461427"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351" name="Rectangle 371"/>
          <p:cNvSpPr>
            <a:spLocks noChangeArrowheads="1"/>
          </p:cNvSpPr>
          <p:nvPr/>
        </p:nvSpPr>
        <p:spPr bwMode="auto">
          <a:xfrm rot="16806021">
            <a:off x="6463015"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352" name="Rectangle 372"/>
          <p:cNvSpPr>
            <a:spLocks noChangeArrowheads="1"/>
          </p:cNvSpPr>
          <p:nvPr/>
        </p:nvSpPr>
        <p:spPr bwMode="auto">
          <a:xfrm rot="17949888">
            <a:off x="6420152"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353" name="Rectangle 70"/>
          <p:cNvSpPr>
            <a:spLocks noChangeArrowheads="1"/>
          </p:cNvSpPr>
          <p:nvPr/>
        </p:nvSpPr>
        <p:spPr bwMode="auto">
          <a:xfrm rot="19177617">
            <a:off x="6340777"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54" name="Rectangle 381"/>
          <p:cNvSpPr>
            <a:spLocks noChangeArrowheads="1"/>
          </p:cNvSpPr>
          <p:nvPr/>
        </p:nvSpPr>
        <p:spPr bwMode="auto">
          <a:xfrm rot="20267117">
            <a:off x="6209015"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55" name="Rectangle 58"/>
          <p:cNvSpPr>
            <a:spLocks noChangeArrowheads="1"/>
          </p:cNvSpPr>
          <p:nvPr/>
        </p:nvSpPr>
        <p:spPr bwMode="auto">
          <a:xfrm rot="21433521">
            <a:off x="6075665"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56" name="Rectangle 52"/>
          <p:cNvSpPr>
            <a:spLocks noChangeArrowheads="1"/>
          </p:cNvSpPr>
          <p:nvPr/>
        </p:nvSpPr>
        <p:spPr bwMode="auto">
          <a:xfrm rot="1146636">
            <a:off x="5939140" y="2424906"/>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57" name="Rectangle 46"/>
          <p:cNvSpPr>
            <a:spLocks noChangeArrowheads="1"/>
          </p:cNvSpPr>
          <p:nvPr/>
        </p:nvSpPr>
        <p:spPr bwMode="auto">
          <a:xfrm rot="2322964">
            <a:off x="5808965" y="235664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358" name="Rectangle 40"/>
          <p:cNvSpPr>
            <a:spLocks noChangeArrowheads="1"/>
          </p:cNvSpPr>
          <p:nvPr/>
        </p:nvSpPr>
        <p:spPr bwMode="auto">
          <a:xfrm rot="3452362">
            <a:off x="5720065" y="2245519"/>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359" name="Rectangle 20"/>
          <p:cNvSpPr>
            <a:spLocks noChangeArrowheads="1"/>
          </p:cNvSpPr>
          <p:nvPr/>
        </p:nvSpPr>
        <p:spPr bwMode="auto">
          <a:xfrm rot="4578788">
            <a:off x="5670852" y="210899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360" name="Rectangle 14"/>
          <p:cNvSpPr>
            <a:spLocks noChangeArrowheads="1"/>
          </p:cNvSpPr>
          <p:nvPr/>
        </p:nvSpPr>
        <p:spPr bwMode="auto">
          <a:xfrm rot="5776196">
            <a:off x="5656565" y="196294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61" name="AutoShape 9"/>
          <p:cNvSpPr>
            <a:spLocks noChangeArrowheads="1"/>
          </p:cNvSpPr>
          <p:nvPr/>
        </p:nvSpPr>
        <p:spPr bwMode="auto">
          <a:xfrm rot="14810754">
            <a:off x="5324777" y="1708944"/>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2" name="AutoShape 9"/>
          <p:cNvSpPr>
            <a:spLocks noChangeArrowheads="1"/>
          </p:cNvSpPr>
          <p:nvPr/>
        </p:nvSpPr>
        <p:spPr bwMode="auto">
          <a:xfrm rot="13571904">
            <a:off x="5256414" y="1982628"/>
            <a:ext cx="96838"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3" name="Oval 106"/>
          <p:cNvSpPr>
            <a:spLocks noChangeArrowheads="1"/>
          </p:cNvSpPr>
          <p:nvPr/>
        </p:nvSpPr>
        <p:spPr bwMode="auto">
          <a:xfrm>
            <a:off x="3196863" y="1297781"/>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4" name="Oval 107"/>
          <p:cNvSpPr>
            <a:spLocks noChangeArrowheads="1"/>
          </p:cNvSpPr>
          <p:nvPr/>
        </p:nvSpPr>
        <p:spPr bwMode="auto">
          <a:xfrm flipV="1">
            <a:off x="3992200" y="2116931"/>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5" name="Oval 108"/>
          <p:cNvSpPr>
            <a:spLocks noChangeArrowheads="1"/>
          </p:cNvSpPr>
          <p:nvPr/>
        </p:nvSpPr>
        <p:spPr bwMode="auto">
          <a:xfrm>
            <a:off x="3233375" y="1342231"/>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6" name="Line 109"/>
          <p:cNvSpPr>
            <a:spLocks noChangeShapeType="1"/>
          </p:cNvSpPr>
          <p:nvPr/>
        </p:nvSpPr>
        <p:spPr bwMode="auto">
          <a:xfrm rot="21493452">
            <a:off x="3239725" y="2145506"/>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7" name="Line 110"/>
          <p:cNvSpPr>
            <a:spLocks noChangeShapeType="1"/>
          </p:cNvSpPr>
          <p:nvPr/>
        </p:nvSpPr>
        <p:spPr bwMode="auto">
          <a:xfrm rot="21565364">
            <a:off x="4690700" y="2142331"/>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 name="Line 111"/>
          <p:cNvSpPr>
            <a:spLocks noChangeShapeType="1"/>
          </p:cNvSpPr>
          <p:nvPr/>
        </p:nvSpPr>
        <p:spPr bwMode="auto">
          <a:xfrm flipV="1">
            <a:off x="3460388" y="2621756"/>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 name="Line 112"/>
          <p:cNvSpPr>
            <a:spLocks noChangeShapeType="1"/>
          </p:cNvSpPr>
          <p:nvPr/>
        </p:nvSpPr>
        <p:spPr bwMode="auto">
          <a:xfrm flipH="1" flipV="1">
            <a:off x="4503375" y="2618581"/>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0" name="Rectangle 113"/>
          <p:cNvSpPr>
            <a:spLocks noChangeArrowheads="1"/>
          </p:cNvSpPr>
          <p:nvPr/>
        </p:nvSpPr>
        <p:spPr bwMode="auto">
          <a:xfrm>
            <a:off x="3217500" y="2148681"/>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1" name="Rectangle 114"/>
          <p:cNvSpPr>
            <a:spLocks noChangeArrowheads="1"/>
          </p:cNvSpPr>
          <p:nvPr/>
        </p:nvSpPr>
        <p:spPr bwMode="auto">
          <a:xfrm>
            <a:off x="4697050" y="214233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2" name="Rectangle 115"/>
          <p:cNvSpPr>
            <a:spLocks noChangeArrowheads="1"/>
          </p:cNvSpPr>
          <p:nvPr/>
        </p:nvSpPr>
        <p:spPr bwMode="auto">
          <a:xfrm rot="18705074">
            <a:off x="3591356" y="2482850"/>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3" name="Rectangle 116"/>
          <p:cNvSpPr>
            <a:spLocks noChangeArrowheads="1"/>
          </p:cNvSpPr>
          <p:nvPr/>
        </p:nvSpPr>
        <p:spPr bwMode="auto">
          <a:xfrm rot="19056434">
            <a:off x="4420825" y="2334418"/>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4" name="Rectangle 117"/>
          <p:cNvSpPr>
            <a:spLocks noChangeArrowheads="1"/>
          </p:cNvSpPr>
          <p:nvPr/>
        </p:nvSpPr>
        <p:spPr bwMode="auto">
          <a:xfrm rot="20201368">
            <a:off x="3279413" y="2228056"/>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5" name="Rectangle 118"/>
          <p:cNvSpPr>
            <a:spLocks noChangeArrowheads="1"/>
          </p:cNvSpPr>
          <p:nvPr/>
        </p:nvSpPr>
        <p:spPr bwMode="auto">
          <a:xfrm rot="1367050">
            <a:off x="4568463" y="2224881"/>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6" name="Text Box 122"/>
          <p:cNvSpPr txBox="1">
            <a:spLocks noChangeArrowheads="1"/>
          </p:cNvSpPr>
          <p:nvPr/>
        </p:nvSpPr>
        <p:spPr bwMode="auto">
          <a:xfrm>
            <a:off x="4141425" y="2505868"/>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2/12</a:t>
            </a:r>
            <a:endParaRPr lang="en-US" altLang="en-US" b="1" dirty="0"/>
          </a:p>
        </p:txBody>
      </p:sp>
      <p:grpSp>
        <p:nvGrpSpPr>
          <p:cNvPr id="377" name="Group 124"/>
          <p:cNvGrpSpPr>
            <a:grpSpLocks/>
          </p:cNvGrpSpPr>
          <p:nvPr/>
        </p:nvGrpSpPr>
        <p:grpSpPr bwMode="auto">
          <a:xfrm>
            <a:off x="3946163" y="2304256"/>
            <a:ext cx="134937" cy="138112"/>
            <a:chOff x="2602" y="2568"/>
            <a:chExt cx="266" cy="261"/>
          </a:xfrm>
        </p:grpSpPr>
        <p:sp>
          <p:nvSpPr>
            <p:cNvPr id="378"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9"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1"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2"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3"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5" name="Text Box 132"/>
          <p:cNvSpPr txBox="1">
            <a:spLocks noChangeArrowheads="1"/>
          </p:cNvSpPr>
          <p:nvPr/>
        </p:nvSpPr>
        <p:spPr bwMode="auto">
          <a:xfrm>
            <a:off x="3890600" y="2272506"/>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386" name="Rectangle 133"/>
          <p:cNvSpPr>
            <a:spLocks noChangeArrowheads="1"/>
          </p:cNvSpPr>
          <p:nvPr/>
        </p:nvSpPr>
        <p:spPr bwMode="auto">
          <a:xfrm flipH="1">
            <a:off x="4063638" y="2332831"/>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7" name="Text Box 134"/>
          <p:cNvSpPr txBox="1">
            <a:spLocks noChangeArrowheads="1"/>
          </p:cNvSpPr>
          <p:nvPr/>
        </p:nvSpPr>
        <p:spPr bwMode="auto">
          <a:xfrm>
            <a:off x="3989025" y="2275681"/>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88" name="Line 135"/>
          <p:cNvSpPr>
            <a:spLocks noChangeShapeType="1"/>
          </p:cNvSpPr>
          <p:nvPr/>
        </p:nvSpPr>
        <p:spPr bwMode="auto">
          <a:xfrm flipH="1">
            <a:off x="4044588" y="2405856"/>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 name="Line 136"/>
          <p:cNvSpPr>
            <a:spLocks noChangeShapeType="1"/>
          </p:cNvSpPr>
          <p:nvPr/>
        </p:nvSpPr>
        <p:spPr bwMode="auto">
          <a:xfrm flipH="1">
            <a:off x="4039825" y="2337593"/>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90"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241438" y="2728118"/>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1" name="Group 141"/>
          <p:cNvGrpSpPr>
            <a:grpSpLocks/>
          </p:cNvGrpSpPr>
          <p:nvPr/>
        </p:nvGrpSpPr>
        <p:grpSpPr bwMode="auto">
          <a:xfrm>
            <a:off x="4123963" y="2545556"/>
            <a:ext cx="92075" cy="117475"/>
            <a:chOff x="860" y="3015"/>
            <a:chExt cx="67" cy="86"/>
          </a:xfrm>
        </p:grpSpPr>
        <p:pic>
          <p:nvPicPr>
            <p:cNvPr id="392"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6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 name="Picture 143"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9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4" name="Rectangle 144"/>
          <p:cNvSpPr>
            <a:spLocks noChangeArrowheads="1"/>
          </p:cNvSpPr>
          <p:nvPr/>
        </p:nvSpPr>
        <p:spPr bwMode="auto">
          <a:xfrm rot="18829785">
            <a:off x="3373075" y="2545556"/>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5" name="Rectangle 145"/>
          <p:cNvSpPr>
            <a:spLocks noChangeArrowheads="1"/>
          </p:cNvSpPr>
          <p:nvPr/>
        </p:nvSpPr>
        <p:spPr bwMode="auto">
          <a:xfrm rot="18829785">
            <a:off x="4538300" y="2558256"/>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6" name="Text Box 146"/>
          <p:cNvSpPr txBox="1">
            <a:spLocks noChangeArrowheads="1"/>
          </p:cNvSpPr>
          <p:nvPr/>
        </p:nvSpPr>
        <p:spPr bwMode="auto">
          <a:xfrm rot="17741376">
            <a:off x="4438158" y="2362498"/>
            <a:ext cx="48921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MCT-V7-H</a:t>
            </a:r>
            <a:endParaRPr lang="en-US" altLang="en-US" dirty="0"/>
          </a:p>
        </p:txBody>
      </p:sp>
      <p:sp>
        <p:nvSpPr>
          <p:cNvPr id="397" name="Rectangle 147"/>
          <p:cNvSpPr>
            <a:spLocks noChangeArrowheads="1"/>
          </p:cNvSpPr>
          <p:nvPr/>
        </p:nvSpPr>
        <p:spPr bwMode="auto">
          <a:xfrm>
            <a:off x="4247788" y="2442368"/>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8" name="Text Box 148"/>
          <p:cNvSpPr txBox="1">
            <a:spLocks noChangeArrowheads="1"/>
          </p:cNvSpPr>
          <p:nvPr/>
        </p:nvSpPr>
        <p:spPr bwMode="auto">
          <a:xfrm>
            <a:off x="4139838" y="2404268"/>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0/14</a:t>
            </a:r>
            <a:endParaRPr lang="en-US" altLang="en-US" b="1" dirty="0"/>
          </a:p>
        </p:txBody>
      </p:sp>
      <p:grpSp>
        <p:nvGrpSpPr>
          <p:cNvPr id="399" name="Group 52"/>
          <p:cNvGrpSpPr>
            <a:grpSpLocks/>
          </p:cNvGrpSpPr>
          <p:nvPr/>
        </p:nvGrpSpPr>
        <p:grpSpPr bwMode="auto">
          <a:xfrm>
            <a:off x="4127138" y="2428081"/>
            <a:ext cx="93662" cy="127000"/>
            <a:chOff x="1098550" y="6261100"/>
            <a:chExt cx="93663" cy="127000"/>
          </a:xfrm>
        </p:grpSpPr>
        <p:sp>
          <p:nvSpPr>
            <p:cNvPr id="400" name="Freeform 138"/>
            <p:cNvSpPr>
              <a:spLocks/>
            </p:cNvSpPr>
            <p:nvPr/>
          </p:nvSpPr>
          <p:spPr bwMode="auto">
            <a:xfrm>
              <a:off x="1098550" y="6261100"/>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2" name="Text Box 150"/>
          <p:cNvSpPr txBox="1">
            <a:spLocks noChangeArrowheads="1"/>
          </p:cNvSpPr>
          <p:nvPr/>
        </p:nvSpPr>
        <p:spPr bwMode="auto">
          <a:xfrm rot="4411162">
            <a:off x="3069351" y="2282585"/>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CHP14-08</a:t>
            </a:r>
            <a:endParaRPr lang="en-US" altLang="en-US" b="1" dirty="0"/>
          </a:p>
        </p:txBody>
      </p:sp>
      <p:sp>
        <p:nvSpPr>
          <p:cNvPr id="403" name="Text Box 93"/>
          <p:cNvSpPr txBox="1">
            <a:spLocks noChangeArrowheads="1"/>
          </p:cNvSpPr>
          <p:nvPr/>
        </p:nvSpPr>
        <p:spPr bwMode="auto">
          <a:xfrm rot="13392484">
            <a:off x="4343075" y="1525092"/>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236</a:t>
            </a:r>
            <a:endParaRPr lang="en-US" altLang="en-US" b="1" dirty="0"/>
          </a:p>
        </p:txBody>
      </p:sp>
      <p:sp>
        <p:nvSpPr>
          <p:cNvPr id="405" name="Text Box 95"/>
          <p:cNvSpPr txBox="1">
            <a:spLocks noChangeArrowheads="1"/>
          </p:cNvSpPr>
          <p:nvPr/>
        </p:nvSpPr>
        <p:spPr bwMode="auto">
          <a:xfrm rot="8068508">
            <a:off x="3389985" y="1504050"/>
            <a:ext cx="3270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Wolf</a:t>
            </a:r>
            <a:endParaRPr lang="en-US" altLang="en-US" b="1" dirty="0"/>
          </a:p>
        </p:txBody>
      </p:sp>
      <p:sp>
        <p:nvSpPr>
          <p:cNvPr id="406" name="Text Box 127"/>
          <p:cNvSpPr txBox="1">
            <a:spLocks noChangeArrowheads="1"/>
          </p:cNvSpPr>
          <p:nvPr/>
        </p:nvSpPr>
        <p:spPr bwMode="auto">
          <a:xfrm rot="11002135">
            <a:off x="3859641" y="1321512"/>
            <a:ext cx="42509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“Ulrika”</a:t>
            </a:r>
            <a:endParaRPr lang="en-US" altLang="en-US" b="1" dirty="0"/>
          </a:p>
        </p:txBody>
      </p:sp>
      <p:sp>
        <p:nvSpPr>
          <p:cNvPr id="407" name="Text Box 136"/>
          <p:cNvSpPr txBox="1">
            <a:spLocks noChangeArrowheads="1"/>
          </p:cNvSpPr>
          <p:nvPr/>
        </p:nvSpPr>
        <p:spPr bwMode="auto">
          <a:xfrm rot="9300780">
            <a:off x="3516599" y="1388756"/>
            <a:ext cx="439823"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Savage</a:t>
            </a:r>
            <a:endParaRPr lang="en-US" altLang="en-US" b="1" dirty="0"/>
          </a:p>
        </p:txBody>
      </p:sp>
      <p:sp>
        <p:nvSpPr>
          <p:cNvPr id="409" name="AutoShape 140"/>
          <p:cNvSpPr>
            <a:spLocks noChangeArrowheads="1"/>
          </p:cNvSpPr>
          <p:nvPr/>
        </p:nvSpPr>
        <p:spPr bwMode="auto">
          <a:xfrm rot="1481547" flipV="1">
            <a:off x="4271600" y="1456531"/>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pic>
        <p:nvPicPr>
          <p:cNvPr id="411" name="Picture 1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0000">
            <a:off x="4360500" y="1508918"/>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4" name="Picture 160" descr="C:\Users\Anna\Documents\Falcon's Prey Upgrades final\Clan_Wolf_large.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3377786">
            <a:off x="3367939" y="2497092"/>
            <a:ext cx="138113" cy="1460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416" name="Oval 274"/>
          <p:cNvSpPr>
            <a:spLocks noChangeArrowheads="1"/>
          </p:cNvSpPr>
          <p:nvPr/>
        </p:nvSpPr>
        <p:spPr bwMode="auto">
          <a:xfrm rot="6932141">
            <a:off x="5614097" y="1784485"/>
            <a:ext cx="88900" cy="88900"/>
          </a:xfrm>
          <a:prstGeom prst="ellipse">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417" name="Oval 274"/>
          <p:cNvSpPr>
            <a:spLocks noChangeArrowheads="1"/>
          </p:cNvSpPr>
          <p:nvPr/>
        </p:nvSpPr>
        <p:spPr bwMode="auto">
          <a:xfrm rot="6932141">
            <a:off x="5420026" y="1691592"/>
            <a:ext cx="88900" cy="88900"/>
          </a:xfrm>
          <a:prstGeom prst="ellipse">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8</a:t>
            </a:r>
          </a:p>
        </p:txBody>
      </p:sp>
    </p:spTree>
    <p:extLst>
      <p:ext uri="{BB962C8B-B14F-4D97-AF65-F5344CB8AC3E}">
        <p14:creationId xmlns:p14="http://schemas.microsoft.com/office/powerpoint/2010/main" val="31777184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381000"/>
            <a:ext cx="1768754" cy="369332"/>
          </a:xfrm>
          <a:prstGeom prst="rect">
            <a:avLst/>
          </a:prstGeom>
        </p:spPr>
        <p:txBody>
          <a:bodyPr wrap="none">
            <a:spAutoFit/>
          </a:bodyPr>
          <a:lstStyle/>
          <a:p>
            <a:r>
              <a:rPr lang="en-US" dirty="0"/>
              <a:t>L-C18 </a:t>
            </a:r>
            <a:r>
              <a:rPr lang="en-US" dirty="0" err="1"/>
              <a:t>Inova</a:t>
            </a:r>
            <a:r>
              <a:rPr lang="en-US" dirty="0"/>
              <a:t> Wolf</a:t>
            </a:r>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2289" name="Picture 1" descr="Inova Wol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0" y="914400"/>
            <a:ext cx="1844675" cy="17526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533400" y="3064133"/>
            <a:ext cx="7924800" cy="2862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L-C18  INOVA WOLF</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2/2/1</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H WOLF</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32 PTS OR 40 CHP14-07</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rgbClr val="000000"/>
                </a:solidFill>
                <a:effectLst/>
                <a:ea typeface="Calibri" pitchFamily="34" charset="0"/>
                <a:cs typeface="Times New Roman" pitchFamily="18" charset="0"/>
              </a:rPr>
              <a:t>LOW PROFILE</a:t>
            </a:r>
            <a:r>
              <a:rPr kumimoji="0" lang="en-US" altLang="en-US" sz="1000" b="0" i="0" u="none" strike="noStrike" cap="none" normalizeH="0" baseline="0" dirty="0" smtClean="0">
                <a:ln>
                  <a:noFill/>
                </a:ln>
                <a:solidFill>
                  <a:srgbClr val="000000"/>
                </a:solidFill>
                <a:effectLst/>
                <a:ea typeface="Calibri" pitchFamily="34" charset="0"/>
                <a:cs typeface="Times New Roman" pitchFamily="18" charset="0"/>
              </a:rPr>
              <a:t> When this unit is the target of a ranged combat attack, add +1 to its </a:t>
            </a:r>
            <a:r>
              <a:rPr lang="en-US" altLang="en-US" sz="1000" dirty="0">
                <a:solidFill>
                  <a:srgbClr val="000000"/>
                </a:solidFill>
                <a:ea typeface="Calibri" pitchFamily="34" charset="0"/>
                <a:cs typeface="Times New Roman" pitchFamily="18" charset="0"/>
              </a:rPr>
              <a:t>d</a:t>
            </a:r>
            <a:r>
              <a:rPr kumimoji="0" lang="en-US" altLang="en-US" sz="1000" b="0" i="0" u="none" strike="noStrike" cap="none" normalizeH="0" baseline="0" dirty="0" smtClean="0">
                <a:ln>
                  <a:noFill/>
                </a:ln>
                <a:solidFill>
                  <a:srgbClr val="000000"/>
                </a:solidFill>
                <a:effectLst/>
                <a:ea typeface="Calibri" pitchFamily="34" charset="0"/>
                <a:cs typeface="Times New Roman" pitchFamily="18" charset="0"/>
              </a:rPr>
              <a:t>efense value.</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rgbClr val="000000"/>
                </a:solidFill>
                <a:effectLst/>
                <a:ea typeface="Calibri" pitchFamily="34" charset="0"/>
                <a:cs typeface="Times New Roman" pitchFamily="18" charset="0"/>
              </a:rPr>
              <a:t>USING ANY TOOL</a:t>
            </a:r>
            <a:r>
              <a:rPr kumimoji="0" lang="en-US" altLang="en-US" sz="1000" b="0" i="0" u="none" strike="noStrike" cap="none" normalizeH="0" baseline="0" dirty="0" smtClean="0">
                <a:ln>
                  <a:noFill/>
                </a:ln>
                <a:solidFill>
                  <a:srgbClr val="000000"/>
                </a:solidFill>
                <a:effectLst/>
                <a:ea typeface="Calibri" pitchFamily="34" charset="0"/>
                <a:cs typeface="Times New Roman" pitchFamily="18" charset="0"/>
              </a:rPr>
              <a:t> When this unit has Salvage special equipment showing on its dial, treat it as Bypass special </a:t>
            </a:r>
            <a:r>
              <a:rPr lang="en-US" altLang="en-US" sz="1000" dirty="0">
                <a:solidFill>
                  <a:srgbClr val="000000"/>
                </a:solidFill>
                <a:ea typeface="Calibri" pitchFamily="34" charset="0"/>
                <a:cs typeface="Times New Roman" pitchFamily="18" charset="0"/>
              </a:rPr>
              <a:t>e</a:t>
            </a:r>
            <a:r>
              <a:rPr kumimoji="0" lang="en-US" altLang="en-US" sz="1000" b="0" i="0" u="none" strike="noStrike" cap="none" normalizeH="0" baseline="0" dirty="0" smtClean="0">
                <a:ln>
                  <a:noFill/>
                </a:ln>
                <a:solidFill>
                  <a:srgbClr val="000000"/>
                </a:solidFill>
                <a:effectLst/>
                <a:ea typeface="Calibri" pitchFamily="34" charset="0"/>
                <a:cs typeface="Times New Roman" pitchFamily="18" charset="0"/>
              </a:rPr>
              <a:t>quipment as a circle instead.</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CDB-X-H ‘TRIBULATION’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CAULDRON-BORN</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Inova</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Wolf hails from the long-dead Smoke Jaguar Clan. Known for their extraordinary ferocity in battle, the Smoke Jaguars prized aggressiveness above all other traits, a fact that is readily apparent in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Inova‘s</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amazingly short temper. Quick to take offense, and even quicker still to declare a Trial of Grievance against the offender, she seems utterly incapable of getting through a single day without shedding blood in battle — regardless of whose blood it is. This aggressiveness, however, may have less to do with the genetic implications of her Smoke Jaguar heritage than the cultural implications of that heritage. As a dead Clan, most of the Jaguar bloodlines have been invalidated, including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Inova‘s</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own. This means that she may never compete for a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Bloodname</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the pinnacle of Clan success. This fact gnaws at her every day. When her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Mad Cat II</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was destroyed by an experimental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Cauldron-Born</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backed by a trio of Po Tanks, she was able to take the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Cauldron Born</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from the pilot with the help of Elementals under her command and continue on to win the battle.</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Oval 106"/>
          <p:cNvSpPr>
            <a:spLocks noChangeArrowheads="1"/>
          </p:cNvSpPr>
          <p:nvPr/>
        </p:nvSpPr>
        <p:spPr bwMode="auto">
          <a:xfrm>
            <a:off x="3400425" y="954727"/>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7"/>
          <p:cNvSpPr>
            <a:spLocks noChangeArrowheads="1"/>
          </p:cNvSpPr>
          <p:nvPr/>
        </p:nvSpPr>
        <p:spPr bwMode="auto">
          <a:xfrm flipV="1">
            <a:off x="4195762" y="1773877"/>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Oval 108"/>
          <p:cNvSpPr>
            <a:spLocks noChangeArrowheads="1"/>
          </p:cNvSpPr>
          <p:nvPr/>
        </p:nvSpPr>
        <p:spPr bwMode="auto">
          <a:xfrm>
            <a:off x="3436937" y="999177"/>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9" name="Line 109"/>
          <p:cNvSpPr>
            <a:spLocks noChangeShapeType="1"/>
          </p:cNvSpPr>
          <p:nvPr/>
        </p:nvSpPr>
        <p:spPr bwMode="auto">
          <a:xfrm rot="21493452">
            <a:off x="3443287" y="1802452"/>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0"/>
          <p:cNvSpPr>
            <a:spLocks noChangeShapeType="1"/>
          </p:cNvSpPr>
          <p:nvPr/>
        </p:nvSpPr>
        <p:spPr bwMode="auto">
          <a:xfrm rot="21565364">
            <a:off x="4894262" y="1799277"/>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1"/>
          <p:cNvSpPr>
            <a:spLocks noChangeShapeType="1"/>
          </p:cNvSpPr>
          <p:nvPr/>
        </p:nvSpPr>
        <p:spPr bwMode="auto">
          <a:xfrm flipV="1">
            <a:off x="3663950" y="2278702"/>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12"/>
          <p:cNvSpPr>
            <a:spLocks noChangeShapeType="1"/>
          </p:cNvSpPr>
          <p:nvPr/>
        </p:nvSpPr>
        <p:spPr bwMode="auto">
          <a:xfrm flipH="1" flipV="1">
            <a:off x="4706937" y="2275527"/>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Rectangle 113"/>
          <p:cNvSpPr>
            <a:spLocks noChangeArrowheads="1"/>
          </p:cNvSpPr>
          <p:nvPr/>
        </p:nvSpPr>
        <p:spPr bwMode="auto">
          <a:xfrm>
            <a:off x="3421062" y="1805627"/>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4"/>
          <p:cNvSpPr>
            <a:spLocks noChangeArrowheads="1"/>
          </p:cNvSpPr>
          <p:nvPr/>
        </p:nvSpPr>
        <p:spPr bwMode="auto">
          <a:xfrm>
            <a:off x="4900612" y="1799277"/>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5"/>
          <p:cNvSpPr>
            <a:spLocks noChangeArrowheads="1"/>
          </p:cNvSpPr>
          <p:nvPr/>
        </p:nvSpPr>
        <p:spPr bwMode="auto">
          <a:xfrm rot="18705074">
            <a:off x="3794918" y="2139796"/>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6"/>
          <p:cNvSpPr>
            <a:spLocks noChangeArrowheads="1"/>
          </p:cNvSpPr>
          <p:nvPr/>
        </p:nvSpPr>
        <p:spPr bwMode="auto">
          <a:xfrm rot="19056434">
            <a:off x="4624387" y="1991364"/>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7"/>
          <p:cNvSpPr>
            <a:spLocks noChangeArrowheads="1"/>
          </p:cNvSpPr>
          <p:nvPr/>
        </p:nvSpPr>
        <p:spPr bwMode="auto">
          <a:xfrm rot="20201368">
            <a:off x="3482975" y="1885002"/>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Rectangle 118"/>
          <p:cNvSpPr>
            <a:spLocks noChangeArrowheads="1"/>
          </p:cNvSpPr>
          <p:nvPr/>
        </p:nvSpPr>
        <p:spPr bwMode="auto">
          <a:xfrm rot="1367050">
            <a:off x="4772025" y="1881827"/>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9" name="Text Box 122"/>
          <p:cNvSpPr txBox="1">
            <a:spLocks noChangeArrowheads="1"/>
          </p:cNvSpPr>
          <p:nvPr/>
        </p:nvSpPr>
        <p:spPr bwMode="auto">
          <a:xfrm>
            <a:off x="4344987" y="2162814"/>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a:t>0/12</a:t>
            </a:r>
          </a:p>
        </p:txBody>
      </p:sp>
      <p:grpSp>
        <p:nvGrpSpPr>
          <p:cNvPr id="20" name="Group 124"/>
          <p:cNvGrpSpPr>
            <a:grpSpLocks/>
          </p:cNvGrpSpPr>
          <p:nvPr/>
        </p:nvGrpSpPr>
        <p:grpSpPr bwMode="auto">
          <a:xfrm>
            <a:off x="4149725" y="1961202"/>
            <a:ext cx="134937" cy="138112"/>
            <a:chOff x="2602" y="2568"/>
            <a:chExt cx="266" cy="261"/>
          </a:xfrm>
        </p:grpSpPr>
        <p:sp>
          <p:nvSpPr>
            <p:cNvPr id="21"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2"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 name="Text Box 132"/>
          <p:cNvSpPr txBox="1">
            <a:spLocks noChangeArrowheads="1"/>
          </p:cNvSpPr>
          <p:nvPr/>
        </p:nvSpPr>
        <p:spPr bwMode="auto">
          <a:xfrm>
            <a:off x="4094162" y="1929452"/>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9" name="Rectangle 133"/>
          <p:cNvSpPr>
            <a:spLocks noChangeArrowheads="1"/>
          </p:cNvSpPr>
          <p:nvPr/>
        </p:nvSpPr>
        <p:spPr bwMode="auto">
          <a:xfrm flipH="1">
            <a:off x="4267200" y="1989777"/>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0" name="Text Box 134"/>
          <p:cNvSpPr txBox="1">
            <a:spLocks noChangeArrowheads="1"/>
          </p:cNvSpPr>
          <p:nvPr/>
        </p:nvSpPr>
        <p:spPr bwMode="auto">
          <a:xfrm>
            <a:off x="4192587" y="1932627"/>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1" name="Line 135"/>
          <p:cNvSpPr>
            <a:spLocks noChangeShapeType="1"/>
          </p:cNvSpPr>
          <p:nvPr/>
        </p:nvSpPr>
        <p:spPr bwMode="auto">
          <a:xfrm flipH="1">
            <a:off x="4248150" y="2062802"/>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36"/>
          <p:cNvSpPr>
            <a:spLocks noChangeShapeType="1"/>
          </p:cNvSpPr>
          <p:nvPr/>
        </p:nvSpPr>
        <p:spPr bwMode="auto">
          <a:xfrm flipH="1">
            <a:off x="4243387" y="1994539"/>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3" name="Picture 137" descr="Symbols"/>
          <p:cNvPicPr>
            <a:picLocks noChangeAspect="1" noChangeArrowheads="1"/>
          </p:cNvPicPr>
          <p:nvPr/>
        </p:nvPicPr>
        <p:blipFill>
          <a:blip r:embed="rId4" cstate="print">
            <a:extLst>
              <a:ext uri="{28A0092B-C50C-407E-A947-70E740481C1C}">
                <a14:useLocalDpi xmlns:a14="http://schemas.microsoft.com/office/drawing/2010/main" val="0"/>
              </a:ext>
            </a:extLst>
          </a:blip>
          <a:srcRect l="4803" t="6523" r="91388" b="86644"/>
          <a:stretch>
            <a:fillRect/>
          </a:stretch>
        </p:blipFill>
        <p:spPr bwMode="auto">
          <a:xfrm rot="19886865">
            <a:off x="4445000" y="2385064"/>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142" descr="Bomb 2"/>
          <p:cNvPicPr>
            <a:picLocks noChangeAspect="1" noChangeArrowheads="1"/>
          </p:cNvPicPr>
          <p:nvPr/>
        </p:nvPicPr>
        <p:blipFill>
          <a:blip r:embed="rId5" cstate="print">
            <a:extLst>
              <a:ext uri="{28A0092B-C50C-407E-A947-70E740481C1C}">
                <a14:useLocalDpi xmlns:a14="http://schemas.microsoft.com/office/drawing/2010/main" val="0"/>
              </a:ext>
            </a:extLst>
          </a:blip>
          <a:srcRect l="42989" t="62067" r="55597" b="33537"/>
          <a:stretch>
            <a:fillRect/>
          </a:stretch>
        </p:blipFill>
        <p:spPr bwMode="auto">
          <a:xfrm>
            <a:off x="4362475" y="2091831"/>
            <a:ext cx="50847"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Rectangle 144"/>
          <p:cNvSpPr>
            <a:spLocks noChangeArrowheads="1"/>
          </p:cNvSpPr>
          <p:nvPr/>
        </p:nvSpPr>
        <p:spPr bwMode="auto">
          <a:xfrm rot="18829785">
            <a:off x="3576637" y="2202502"/>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Rectangle 145"/>
          <p:cNvSpPr>
            <a:spLocks noChangeArrowheads="1"/>
          </p:cNvSpPr>
          <p:nvPr/>
        </p:nvSpPr>
        <p:spPr bwMode="auto">
          <a:xfrm rot="18829785">
            <a:off x="4741862" y="2215202"/>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 name="Text Box 146"/>
          <p:cNvSpPr txBox="1">
            <a:spLocks noChangeArrowheads="1"/>
          </p:cNvSpPr>
          <p:nvPr/>
        </p:nvSpPr>
        <p:spPr bwMode="auto">
          <a:xfrm rot="17741376">
            <a:off x="4660154" y="2019444"/>
            <a:ext cx="452342"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CDB-X-H</a:t>
            </a:r>
            <a:endParaRPr lang="en-US" altLang="en-US" dirty="0"/>
          </a:p>
        </p:txBody>
      </p:sp>
      <p:sp>
        <p:nvSpPr>
          <p:cNvPr id="40" name="Rectangle 147"/>
          <p:cNvSpPr>
            <a:spLocks noChangeArrowheads="1"/>
          </p:cNvSpPr>
          <p:nvPr/>
        </p:nvSpPr>
        <p:spPr bwMode="auto">
          <a:xfrm>
            <a:off x="4451350" y="2099314"/>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1" name="Text Box 148"/>
          <p:cNvSpPr txBox="1">
            <a:spLocks noChangeArrowheads="1"/>
          </p:cNvSpPr>
          <p:nvPr/>
        </p:nvSpPr>
        <p:spPr bwMode="auto">
          <a:xfrm>
            <a:off x="4337050" y="2061214"/>
            <a:ext cx="32385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a:t>0/12</a:t>
            </a:r>
          </a:p>
        </p:txBody>
      </p:sp>
      <p:grpSp>
        <p:nvGrpSpPr>
          <p:cNvPr id="42" name="Group 52"/>
          <p:cNvGrpSpPr>
            <a:grpSpLocks/>
          </p:cNvGrpSpPr>
          <p:nvPr/>
        </p:nvGrpSpPr>
        <p:grpSpPr bwMode="auto">
          <a:xfrm>
            <a:off x="4343447" y="2196924"/>
            <a:ext cx="86599" cy="124931"/>
            <a:chOff x="1105613" y="6263169"/>
            <a:chExt cx="86600" cy="124931"/>
          </a:xfrm>
        </p:grpSpPr>
        <p:sp>
          <p:nvSpPr>
            <p:cNvPr id="43" name="Freeform 138"/>
            <p:cNvSpPr>
              <a:spLocks/>
            </p:cNvSpPr>
            <p:nvPr/>
          </p:nvSpPr>
          <p:spPr bwMode="auto">
            <a:xfrm>
              <a:off x="1105613" y="6263169"/>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5" name="Text Box 150"/>
          <p:cNvSpPr txBox="1">
            <a:spLocks noChangeArrowheads="1"/>
          </p:cNvSpPr>
          <p:nvPr/>
        </p:nvSpPr>
        <p:spPr bwMode="auto">
          <a:xfrm rot="4498614">
            <a:off x="3278238" y="1919117"/>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CHP14-07</a:t>
            </a:r>
            <a:endParaRPr lang="en-US" altLang="en-US" b="1" dirty="0"/>
          </a:p>
        </p:txBody>
      </p:sp>
      <p:sp>
        <p:nvSpPr>
          <p:cNvPr id="46" name="Text Box 93"/>
          <p:cNvSpPr txBox="1">
            <a:spLocks noChangeArrowheads="1"/>
          </p:cNvSpPr>
          <p:nvPr/>
        </p:nvSpPr>
        <p:spPr bwMode="auto">
          <a:xfrm rot="13392484">
            <a:off x="4546637" y="1182038"/>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223</a:t>
            </a:r>
            <a:endParaRPr lang="en-US" altLang="en-US" b="1" dirty="0"/>
          </a:p>
        </p:txBody>
      </p:sp>
      <p:sp>
        <p:nvSpPr>
          <p:cNvPr id="48" name="Text Box 95"/>
          <p:cNvSpPr txBox="1">
            <a:spLocks noChangeArrowheads="1"/>
          </p:cNvSpPr>
          <p:nvPr/>
        </p:nvSpPr>
        <p:spPr bwMode="auto">
          <a:xfrm rot="7659588">
            <a:off x="3455400" y="1252243"/>
            <a:ext cx="41710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Jaguar</a:t>
            </a:r>
            <a:endParaRPr lang="en-US" altLang="en-US" b="1" dirty="0"/>
          </a:p>
        </p:txBody>
      </p:sp>
      <p:sp>
        <p:nvSpPr>
          <p:cNvPr id="50" name="Text Box 136"/>
          <p:cNvSpPr txBox="1">
            <a:spLocks noChangeArrowheads="1"/>
          </p:cNvSpPr>
          <p:nvPr/>
        </p:nvSpPr>
        <p:spPr bwMode="auto">
          <a:xfrm rot="8682594">
            <a:off x="3620454" y="1103803"/>
            <a:ext cx="392182"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Ebon</a:t>
            </a:r>
            <a:endParaRPr lang="en-US" altLang="en-US" b="1" dirty="0"/>
          </a:p>
        </p:txBody>
      </p:sp>
      <p:sp>
        <p:nvSpPr>
          <p:cNvPr id="52" name="AutoShape 140"/>
          <p:cNvSpPr>
            <a:spLocks noChangeArrowheads="1"/>
          </p:cNvSpPr>
          <p:nvPr/>
        </p:nvSpPr>
        <p:spPr bwMode="auto">
          <a:xfrm rot="1481547" flipV="1">
            <a:off x="4475162" y="1113477"/>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3" name="Text Box 139"/>
          <p:cNvSpPr txBox="1">
            <a:spLocks noChangeArrowheads="1"/>
          </p:cNvSpPr>
          <p:nvPr/>
        </p:nvSpPr>
        <p:spPr bwMode="auto">
          <a:xfrm rot="10956531">
            <a:off x="3956029" y="985567"/>
            <a:ext cx="57417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“Tribulation”</a:t>
            </a:r>
            <a:endParaRPr lang="en-US" altLang="en-US" b="1" dirty="0"/>
          </a:p>
        </p:txBody>
      </p:sp>
      <p:pic>
        <p:nvPicPr>
          <p:cNvPr id="54" name="Picture 13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40000">
            <a:off x="4564062" y="1165864"/>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Rectangle 131"/>
          <p:cNvSpPr>
            <a:spLocks noChangeArrowheads="1"/>
          </p:cNvSpPr>
          <p:nvPr/>
        </p:nvSpPr>
        <p:spPr bwMode="auto">
          <a:xfrm rot="8540">
            <a:off x="7232760" y="1815443"/>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8" name="Rectangle 132"/>
          <p:cNvSpPr>
            <a:spLocks noChangeArrowheads="1"/>
          </p:cNvSpPr>
          <p:nvPr/>
        </p:nvSpPr>
        <p:spPr bwMode="auto">
          <a:xfrm rot="8540">
            <a:off x="7232760" y="1924980"/>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9" name="Rectangle 133"/>
          <p:cNvSpPr>
            <a:spLocks noChangeArrowheads="1"/>
          </p:cNvSpPr>
          <p:nvPr/>
        </p:nvSpPr>
        <p:spPr bwMode="auto">
          <a:xfrm rot="8540">
            <a:off x="7232760" y="1707493"/>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0" name="Rectangle 135"/>
          <p:cNvSpPr>
            <a:spLocks noChangeArrowheads="1"/>
          </p:cNvSpPr>
          <p:nvPr/>
        </p:nvSpPr>
        <p:spPr bwMode="auto">
          <a:xfrm rot="8540">
            <a:off x="7362935" y="181544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1" name="Rectangle 136"/>
          <p:cNvSpPr>
            <a:spLocks noChangeArrowheads="1"/>
          </p:cNvSpPr>
          <p:nvPr/>
        </p:nvSpPr>
        <p:spPr bwMode="auto">
          <a:xfrm rot="8540">
            <a:off x="7362935" y="192498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2" name="Rectangle 137"/>
          <p:cNvSpPr>
            <a:spLocks noChangeArrowheads="1"/>
          </p:cNvSpPr>
          <p:nvPr/>
        </p:nvSpPr>
        <p:spPr bwMode="auto">
          <a:xfrm rot="8540">
            <a:off x="7362935" y="170749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3" name="Rectangle 138"/>
          <p:cNvSpPr>
            <a:spLocks noChangeArrowheads="1"/>
          </p:cNvSpPr>
          <p:nvPr/>
        </p:nvSpPr>
        <p:spPr bwMode="auto">
          <a:xfrm>
            <a:off x="7216885" y="1690030"/>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4" name="Rectangle 140"/>
          <p:cNvSpPr>
            <a:spLocks noChangeArrowheads="1"/>
          </p:cNvSpPr>
          <p:nvPr/>
        </p:nvSpPr>
        <p:spPr bwMode="auto">
          <a:xfrm rot="8540">
            <a:off x="7493110" y="181544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5" name="Rectangle 141"/>
          <p:cNvSpPr>
            <a:spLocks noChangeArrowheads="1"/>
          </p:cNvSpPr>
          <p:nvPr/>
        </p:nvSpPr>
        <p:spPr bwMode="auto">
          <a:xfrm rot="8540">
            <a:off x="7493110" y="192498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66" name="Rectangle 142"/>
          <p:cNvSpPr>
            <a:spLocks noChangeArrowheads="1"/>
          </p:cNvSpPr>
          <p:nvPr/>
        </p:nvSpPr>
        <p:spPr bwMode="auto">
          <a:xfrm rot="8540">
            <a:off x="7493110" y="170749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7" name="Rectangle 144"/>
          <p:cNvSpPr>
            <a:spLocks noChangeArrowheads="1"/>
          </p:cNvSpPr>
          <p:nvPr/>
        </p:nvSpPr>
        <p:spPr bwMode="auto">
          <a:xfrm rot="8540">
            <a:off x="7623285" y="181861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8"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69" name="Rectangle 146"/>
          <p:cNvSpPr>
            <a:spLocks noChangeArrowheads="1"/>
          </p:cNvSpPr>
          <p:nvPr/>
        </p:nvSpPr>
        <p:spPr bwMode="auto">
          <a:xfrm rot="8540">
            <a:off x="7623285" y="1710668"/>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70" name="Rectangle 148"/>
          <p:cNvSpPr>
            <a:spLocks noChangeArrowheads="1"/>
          </p:cNvSpPr>
          <p:nvPr/>
        </p:nvSpPr>
        <p:spPr bwMode="auto">
          <a:xfrm rot="8540">
            <a:off x="7747110" y="1818618"/>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1" name="Rectangle 149"/>
          <p:cNvSpPr>
            <a:spLocks noChangeArrowheads="1"/>
          </p:cNvSpPr>
          <p:nvPr/>
        </p:nvSpPr>
        <p:spPr bwMode="auto">
          <a:xfrm rot="8540">
            <a:off x="7747110" y="1928155"/>
            <a:ext cx="69850" cy="69850"/>
          </a:xfrm>
          <a:prstGeom prst="rect">
            <a:avLst/>
          </a:prstGeom>
          <a:solidFill>
            <a:srgbClr val="FF0000"/>
          </a:solidFill>
          <a:ln w="9525">
            <a:solidFill>
              <a:srgbClr val="000000"/>
            </a:solidFill>
            <a:miter lim="800000"/>
            <a:headEnd/>
            <a:tailEnd/>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72" name="Rectangle 150"/>
          <p:cNvSpPr>
            <a:spLocks noChangeArrowheads="1"/>
          </p:cNvSpPr>
          <p:nvPr/>
        </p:nvSpPr>
        <p:spPr bwMode="auto">
          <a:xfrm rot="8540">
            <a:off x="7747110" y="1710668"/>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73" name="AutoShape 153"/>
          <p:cNvSpPr>
            <a:spLocks noChangeArrowheads="1"/>
          </p:cNvSpPr>
          <p:nvPr/>
        </p:nvSpPr>
        <p:spPr bwMode="auto">
          <a:xfrm flipH="1">
            <a:off x="7897922" y="185036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4" name="AutoShape 154"/>
          <p:cNvSpPr>
            <a:spLocks noChangeArrowheads="1"/>
          </p:cNvSpPr>
          <p:nvPr/>
        </p:nvSpPr>
        <p:spPr bwMode="auto">
          <a:xfrm rot="14670030" flipH="1">
            <a:off x="7913003" y="182100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5" name="AutoShape 155"/>
          <p:cNvSpPr>
            <a:spLocks noChangeArrowheads="1"/>
          </p:cNvSpPr>
          <p:nvPr/>
        </p:nvSpPr>
        <p:spPr bwMode="auto">
          <a:xfrm rot="6929970">
            <a:off x="7878078" y="182100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6" name="Oval 156"/>
          <p:cNvSpPr>
            <a:spLocks noChangeArrowheads="1"/>
          </p:cNvSpPr>
          <p:nvPr/>
        </p:nvSpPr>
        <p:spPr bwMode="auto">
          <a:xfrm>
            <a:off x="7877285" y="181226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7" name="AutoShape 158"/>
          <p:cNvSpPr>
            <a:spLocks noChangeArrowheads="1"/>
          </p:cNvSpPr>
          <p:nvPr/>
        </p:nvSpPr>
        <p:spPr bwMode="auto">
          <a:xfrm flipH="1">
            <a:off x="7899510" y="174241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8" name="AutoShape 159"/>
          <p:cNvSpPr>
            <a:spLocks noChangeArrowheads="1"/>
          </p:cNvSpPr>
          <p:nvPr/>
        </p:nvSpPr>
        <p:spPr bwMode="auto">
          <a:xfrm rot="14670030" flipH="1">
            <a:off x="7914591" y="1713049"/>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9" name="AutoShape 160"/>
          <p:cNvSpPr>
            <a:spLocks noChangeArrowheads="1"/>
          </p:cNvSpPr>
          <p:nvPr/>
        </p:nvSpPr>
        <p:spPr bwMode="auto">
          <a:xfrm rot="6929970">
            <a:off x="7879666" y="1713049"/>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0" name="Oval 161"/>
          <p:cNvSpPr>
            <a:spLocks noChangeArrowheads="1"/>
          </p:cNvSpPr>
          <p:nvPr/>
        </p:nvSpPr>
        <p:spPr bwMode="auto">
          <a:xfrm>
            <a:off x="7878872" y="170431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1" name="AutoShape 163"/>
          <p:cNvSpPr>
            <a:spLocks noChangeArrowheads="1"/>
          </p:cNvSpPr>
          <p:nvPr/>
        </p:nvSpPr>
        <p:spPr bwMode="auto">
          <a:xfrm flipH="1">
            <a:off x="7897922" y="1953555"/>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2" name="AutoShape 164"/>
          <p:cNvSpPr>
            <a:spLocks noChangeArrowheads="1"/>
          </p:cNvSpPr>
          <p:nvPr/>
        </p:nvSpPr>
        <p:spPr bwMode="auto">
          <a:xfrm rot="14670030" flipH="1">
            <a:off x="7913003" y="192418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3" name="AutoShape 165"/>
          <p:cNvSpPr>
            <a:spLocks noChangeArrowheads="1"/>
          </p:cNvSpPr>
          <p:nvPr/>
        </p:nvSpPr>
        <p:spPr bwMode="auto">
          <a:xfrm rot="6929970">
            <a:off x="7878078" y="192418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4" name="Oval 166"/>
          <p:cNvSpPr>
            <a:spLocks noChangeArrowheads="1"/>
          </p:cNvSpPr>
          <p:nvPr/>
        </p:nvSpPr>
        <p:spPr bwMode="auto">
          <a:xfrm>
            <a:off x="7877285" y="1915455"/>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5"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6"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7" name="Rectangle 148"/>
          <p:cNvSpPr>
            <a:spLocks noChangeArrowheads="1"/>
          </p:cNvSpPr>
          <p:nvPr/>
        </p:nvSpPr>
        <p:spPr bwMode="auto">
          <a:xfrm rot="8540">
            <a:off x="7747110" y="1818618"/>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8"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9" name="Rectangle 149"/>
          <p:cNvSpPr>
            <a:spLocks noChangeArrowheads="1"/>
          </p:cNvSpPr>
          <p:nvPr/>
        </p:nvSpPr>
        <p:spPr bwMode="auto">
          <a:xfrm rot="8540">
            <a:off x="7747110" y="1928155"/>
            <a:ext cx="69850" cy="69850"/>
          </a:xfrm>
          <a:prstGeom prst="rect">
            <a:avLst/>
          </a:prstGeom>
          <a:solidFill>
            <a:srgbClr val="FFFF00"/>
          </a:solidFill>
          <a:ln>
            <a:solidFill>
              <a:srgbClr val="FFFF00"/>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90" name="Rectangle 144"/>
          <p:cNvSpPr>
            <a:spLocks noChangeArrowheads="1"/>
          </p:cNvSpPr>
          <p:nvPr/>
        </p:nvSpPr>
        <p:spPr bwMode="auto">
          <a:xfrm rot="8540">
            <a:off x="7623285" y="181861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1" name="Rectangle 148"/>
          <p:cNvSpPr>
            <a:spLocks noChangeArrowheads="1"/>
          </p:cNvSpPr>
          <p:nvPr/>
        </p:nvSpPr>
        <p:spPr bwMode="auto">
          <a:xfrm rot="8540">
            <a:off x="7747110" y="1818618"/>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2" name="AutoShape 154"/>
          <p:cNvSpPr>
            <a:spLocks noChangeArrowheads="1"/>
          </p:cNvSpPr>
          <p:nvPr/>
        </p:nvSpPr>
        <p:spPr bwMode="auto">
          <a:xfrm rot="14670030" flipH="1">
            <a:off x="7913003" y="182100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3" name="Oval 156"/>
          <p:cNvSpPr>
            <a:spLocks noChangeArrowheads="1"/>
          </p:cNvSpPr>
          <p:nvPr/>
        </p:nvSpPr>
        <p:spPr bwMode="auto">
          <a:xfrm>
            <a:off x="7877285" y="181226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4" name="Rectangle 148"/>
          <p:cNvSpPr>
            <a:spLocks noChangeArrowheads="1"/>
          </p:cNvSpPr>
          <p:nvPr/>
        </p:nvSpPr>
        <p:spPr bwMode="auto">
          <a:xfrm rot="8540">
            <a:off x="7747110" y="1818618"/>
            <a:ext cx="69850" cy="69850"/>
          </a:xfrm>
          <a:prstGeom prst="rect">
            <a:avLst/>
          </a:prstGeom>
          <a:solidFill>
            <a:srgbClr val="FFFF00"/>
          </a:solidFill>
          <a:ln>
            <a:solidFill>
              <a:srgbClr val="FFFF00"/>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95" name="Text Box 151"/>
          <p:cNvSpPr txBox="1">
            <a:spLocks noChangeArrowheads="1"/>
          </p:cNvSpPr>
          <p:nvPr/>
        </p:nvSpPr>
        <p:spPr bwMode="auto">
          <a:xfrm rot="16200000">
            <a:off x="7680117" y="1769213"/>
            <a:ext cx="36099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CHP14-07</a:t>
            </a:r>
            <a:endParaRPr lang="en-US" altLang="en-US" sz="300" b="1" dirty="0">
              <a:solidFill>
                <a:schemeClr val="tx1"/>
              </a:solidFill>
            </a:endParaRPr>
          </a:p>
        </p:txBody>
      </p:sp>
      <p:sp>
        <p:nvSpPr>
          <p:cNvPr id="96" name="Rectangle 144"/>
          <p:cNvSpPr>
            <a:spLocks noChangeArrowheads="1"/>
          </p:cNvSpPr>
          <p:nvPr/>
        </p:nvSpPr>
        <p:spPr bwMode="auto">
          <a:xfrm rot="8540">
            <a:off x="7623285" y="181861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7"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8" name="Rectangle 150"/>
          <p:cNvSpPr>
            <a:spLocks noChangeArrowheads="1"/>
          </p:cNvSpPr>
          <p:nvPr/>
        </p:nvSpPr>
        <p:spPr bwMode="auto">
          <a:xfrm rot="8540">
            <a:off x="7747110" y="1710668"/>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9"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0"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1"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2" name="Rectangle 144"/>
          <p:cNvSpPr>
            <a:spLocks noChangeArrowheads="1"/>
          </p:cNvSpPr>
          <p:nvPr/>
        </p:nvSpPr>
        <p:spPr bwMode="auto">
          <a:xfrm rot="8540">
            <a:off x="7623285" y="1818618"/>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03" name="Oval 3"/>
          <p:cNvSpPr>
            <a:spLocks noChangeArrowheads="1"/>
          </p:cNvSpPr>
          <p:nvPr/>
        </p:nvSpPr>
        <p:spPr bwMode="auto">
          <a:xfrm>
            <a:off x="5918310" y="2164693"/>
            <a:ext cx="88900" cy="889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5" name="Rectangle 5"/>
          <p:cNvSpPr>
            <a:spLocks noChangeArrowheads="1"/>
          </p:cNvSpPr>
          <p:nvPr/>
        </p:nvSpPr>
        <p:spPr bwMode="auto">
          <a:xfrm rot="6942598">
            <a:off x="5499210" y="1478893"/>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107" name="Rectangle 7"/>
          <p:cNvSpPr>
            <a:spLocks noChangeArrowheads="1"/>
          </p:cNvSpPr>
          <p:nvPr/>
        </p:nvSpPr>
        <p:spPr bwMode="auto">
          <a:xfrm rot="6942598">
            <a:off x="5683360" y="156779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08" name="Rectangle 8"/>
          <p:cNvSpPr>
            <a:spLocks noChangeArrowheads="1"/>
          </p:cNvSpPr>
          <p:nvPr/>
        </p:nvSpPr>
        <p:spPr bwMode="auto">
          <a:xfrm rot="6588229">
            <a:off x="5359510" y="1532868"/>
            <a:ext cx="92075"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19</a:t>
            </a:r>
            <a:endParaRPr lang="en-US" altLang="en-US" dirty="0"/>
          </a:p>
        </p:txBody>
      </p:sp>
      <p:sp>
        <p:nvSpPr>
          <p:cNvPr id="109" name="AutoShape 9"/>
          <p:cNvSpPr>
            <a:spLocks noChangeArrowheads="1"/>
          </p:cNvSpPr>
          <p:nvPr/>
        </p:nvSpPr>
        <p:spPr bwMode="auto">
          <a:xfrm rot="14810754">
            <a:off x="5303947" y="1447143"/>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10" name="Rectangle 11"/>
          <p:cNvSpPr>
            <a:spLocks noChangeArrowheads="1"/>
          </p:cNvSpPr>
          <p:nvPr/>
        </p:nvSpPr>
        <p:spPr bwMode="auto">
          <a:xfrm rot="5776196">
            <a:off x="5534929" y="1690824"/>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111" name="Rectangle 12"/>
          <p:cNvSpPr>
            <a:spLocks noChangeArrowheads="1"/>
          </p:cNvSpPr>
          <p:nvPr/>
        </p:nvSpPr>
        <p:spPr bwMode="auto">
          <a:xfrm rot="5776196">
            <a:off x="5433329" y="1679711"/>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112" name="Rectangle 13"/>
          <p:cNvSpPr>
            <a:spLocks noChangeArrowheads="1"/>
          </p:cNvSpPr>
          <p:nvPr/>
        </p:nvSpPr>
        <p:spPr bwMode="auto">
          <a:xfrm rot="5776196">
            <a:off x="5321410" y="1669393"/>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9</a:t>
            </a:r>
          </a:p>
        </p:txBody>
      </p:sp>
      <p:sp>
        <p:nvSpPr>
          <p:cNvPr id="113" name="Rectangle 14"/>
          <p:cNvSpPr>
            <a:spLocks noChangeArrowheads="1"/>
          </p:cNvSpPr>
          <p:nvPr/>
        </p:nvSpPr>
        <p:spPr bwMode="auto">
          <a:xfrm rot="5776196">
            <a:off x="5635735" y="170114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14" name="Rectangle 15"/>
          <p:cNvSpPr>
            <a:spLocks noChangeArrowheads="1"/>
          </p:cNvSpPr>
          <p:nvPr/>
        </p:nvSpPr>
        <p:spPr bwMode="auto">
          <a:xfrm rot="5421827">
            <a:off x="5319029" y="1776549"/>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115" name="Rectangle 17"/>
          <p:cNvSpPr>
            <a:spLocks noChangeArrowheads="1"/>
          </p:cNvSpPr>
          <p:nvPr/>
        </p:nvSpPr>
        <p:spPr bwMode="auto">
          <a:xfrm rot="4578788">
            <a:off x="5552391" y="1871799"/>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16" name="Rectangle 18"/>
          <p:cNvSpPr>
            <a:spLocks noChangeArrowheads="1"/>
          </p:cNvSpPr>
          <p:nvPr/>
        </p:nvSpPr>
        <p:spPr bwMode="auto">
          <a:xfrm rot="4578788">
            <a:off x="5452379" y="1895611"/>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117" name="Rectangle 19"/>
          <p:cNvSpPr>
            <a:spLocks noChangeArrowheads="1"/>
          </p:cNvSpPr>
          <p:nvPr/>
        </p:nvSpPr>
        <p:spPr bwMode="auto">
          <a:xfrm rot="4578788">
            <a:off x="5343635" y="1924980"/>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9</a:t>
            </a:r>
          </a:p>
        </p:txBody>
      </p:sp>
      <p:sp>
        <p:nvSpPr>
          <p:cNvPr id="118" name="Rectangle 20"/>
          <p:cNvSpPr>
            <a:spLocks noChangeArrowheads="1"/>
          </p:cNvSpPr>
          <p:nvPr/>
        </p:nvSpPr>
        <p:spPr bwMode="auto">
          <a:xfrm rot="4578788">
            <a:off x="5650022" y="184719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19" name="Rectangle 21"/>
          <p:cNvSpPr>
            <a:spLocks noChangeArrowheads="1"/>
          </p:cNvSpPr>
          <p:nvPr/>
        </p:nvSpPr>
        <p:spPr bwMode="auto">
          <a:xfrm rot="4224419">
            <a:off x="5379354" y="2025786"/>
            <a:ext cx="90488"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21</a:t>
            </a:r>
            <a:endParaRPr lang="en-US" altLang="en-US" dirty="0"/>
          </a:p>
        </p:txBody>
      </p:sp>
      <p:grpSp>
        <p:nvGrpSpPr>
          <p:cNvPr id="120" name="Group 23"/>
          <p:cNvGrpSpPr>
            <a:grpSpLocks/>
          </p:cNvGrpSpPr>
          <p:nvPr/>
        </p:nvGrpSpPr>
        <p:grpSpPr bwMode="auto">
          <a:xfrm>
            <a:off x="5518260" y="1291568"/>
            <a:ext cx="298450" cy="247650"/>
            <a:chOff x="2534" y="1839"/>
            <a:chExt cx="188" cy="156"/>
          </a:xfrm>
        </p:grpSpPr>
        <p:grpSp>
          <p:nvGrpSpPr>
            <p:cNvPr id="121" name="Group 24"/>
            <p:cNvGrpSpPr>
              <a:grpSpLocks/>
            </p:cNvGrpSpPr>
            <p:nvPr/>
          </p:nvGrpSpPr>
          <p:grpSpPr bwMode="auto">
            <a:xfrm rot="-5685818">
              <a:off x="2674" y="1947"/>
              <a:ext cx="48" cy="48"/>
              <a:chOff x="1776" y="2429"/>
              <a:chExt cx="160" cy="160"/>
            </a:xfrm>
          </p:grpSpPr>
          <p:sp>
            <p:nvSpPr>
              <p:cNvPr id="130"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1"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2"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2" name="Group 28"/>
            <p:cNvGrpSpPr>
              <a:grpSpLocks/>
            </p:cNvGrpSpPr>
            <p:nvPr/>
          </p:nvGrpSpPr>
          <p:grpSpPr bwMode="auto">
            <a:xfrm rot="-5685818">
              <a:off x="2620" y="1867"/>
              <a:ext cx="48" cy="48"/>
              <a:chOff x="1776" y="2429"/>
              <a:chExt cx="160" cy="160"/>
            </a:xfrm>
          </p:grpSpPr>
          <p:sp>
            <p:nvSpPr>
              <p:cNvPr id="127"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8"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9"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3" name="Group 32"/>
            <p:cNvGrpSpPr>
              <a:grpSpLocks/>
            </p:cNvGrpSpPr>
            <p:nvPr/>
          </p:nvGrpSpPr>
          <p:grpSpPr bwMode="auto">
            <a:xfrm rot="-5685818">
              <a:off x="2534" y="1839"/>
              <a:ext cx="48" cy="48"/>
              <a:chOff x="1776" y="2429"/>
              <a:chExt cx="160" cy="160"/>
            </a:xfrm>
          </p:grpSpPr>
          <p:sp>
            <p:nvSpPr>
              <p:cNvPr id="124"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5"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6"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133" name="Rectangle 37"/>
          <p:cNvSpPr>
            <a:spLocks noChangeArrowheads="1"/>
          </p:cNvSpPr>
          <p:nvPr/>
        </p:nvSpPr>
        <p:spPr bwMode="auto">
          <a:xfrm rot="3452362">
            <a:off x="5611922" y="2037693"/>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34" name="Rectangle 38"/>
          <p:cNvSpPr>
            <a:spLocks noChangeArrowheads="1"/>
          </p:cNvSpPr>
          <p:nvPr/>
        </p:nvSpPr>
        <p:spPr bwMode="auto">
          <a:xfrm rot="3452362">
            <a:off x="5526197" y="2093255"/>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135" name="Rectangle 39"/>
          <p:cNvSpPr>
            <a:spLocks noChangeArrowheads="1"/>
          </p:cNvSpPr>
          <p:nvPr/>
        </p:nvSpPr>
        <p:spPr bwMode="auto">
          <a:xfrm rot="3452362">
            <a:off x="5432535" y="2153580"/>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9</a:t>
            </a:r>
          </a:p>
        </p:txBody>
      </p:sp>
      <p:sp>
        <p:nvSpPr>
          <p:cNvPr id="136" name="Rectangle 40"/>
          <p:cNvSpPr>
            <a:spLocks noChangeArrowheads="1"/>
          </p:cNvSpPr>
          <p:nvPr/>
        </p:nvSpPr>
        <p:spPr bwMode="auto">
          <a:xfrm rot="3452362">
            <a:off x="5699235" y="198371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37" name="Rectangle 41"/>
          <p:cNvSpPr>
            <a:spLocks noChangeArrowheads="1"/>
          </p:cNvSpPr>
          <p:nvPr/>
        </p:nvSpPr>
        <p:spPr bwMode="auto">
          <a:xfrm rot="3097994">
            <a:off x="5499210" y="2239305"/>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20</a:t>
            </a:r>
          </a:p>
        </p:txBody>
      </p:sp>
      <p:sp>
        <p:nvSpPr>
          <p:cNvPr id="138" name="Rectangle 43"/>
          <p:cNvSpPr>
            <a:spLocks noChangeArrowheads="1"/>
          </p:cNvSpPr>
          <p:nvPr/>
        </p:nvSpPr>
        <p:spPr bwMode="auto">
          <a:xfrm rot="2322964">
            <a:off x="5724635" y="217421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9" name="Rectangle 44"/>
          <p:cNvSpPr>
            <a:spLocks noChangeArrowheads="1"/>
          </p:cNvSpPr>
          <p:nvPr/>
        </p:nvSpPr>
        <p:spPr bwMode="auto">
          <a:xfrm rot="2322964">
            <a:off x="5661135" y="225359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40" name="Rectangle 45"/>
          <p:cNvSpPr>
            <a:spLocks noChangeArrowheads="1"/>
          </p:cNvSpPr>
          <p:nvPr/>
        </p:nvSpPr>
        <p:spPr bwMode="auto">
          <a:xfrm rot="2322964">
            <a:off x="5591285" y="234249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41" name="Rectangle 46"/>
          <p:cNvSpPr>
            <a:spLocks noChangeArrowheads="1"/>
          </p:cNvSpPr>
          <p:nvPr/>
        </p:nvSpPr>
        <p:spPr bwMode="auto">
          <a:xfrm rot="2322964">
            <a:off x="5788135" y="209484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2" name="Rectangle 47"/>
          <p:cNvSpPr>
            <a:spLocks noChangeArrowheads="1"/>
          </p:cNvSpPr>
          <p:nvPr/>
        </p:nvSpPr>
        <p:spPr bwMode="auto">
          <a:xfrm rot="1968596">
            <a:off x="5681772" y="240281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43" name="Rectangle 49"/>
          <p:cNvSpPr>
            <a:spLocks noChangeArrowheads="1"/>
          </p:cNvSpPr>
          <p:nvPr/>
        </p:nvSpPr>
        <p:spPr bwMode="auto">
          <a:xfrm rot="1146636">
            <a:off x="5884972" y="225994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44" name="Rectangle 50"/>
          <p:cNvSpPr>
            <a:spLocks noChangeArrowheads="1"/>
          </p:cNvSpPr>
          <p:nvPr/>
        </p:nvSpPr>
        <p:spPr bwMode="auto">
          <a:xfrm rot="1146636">
            <a:off x="5851635" y="235678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45" name="Rectangle 51"/>
          <p:cNvSpPr>
            <a:spLocks noChangeArrowheads="1"/>
          </p:cNvSpPr>
          <p:nvPr/>
        </p:nvSpPr>
        <p:spPr bwMode="auto">
          <a:xfrm rot="1146636">
            <a:off x="5816710" y="246314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46" name="Rectangle 52"/>
          <p:cNvSpPr>
            <a:spLocks noChangeArrowheads="1"/>
          </p:cNvSpPr>
          <p:nvPr/>
        </p:nvSpPr>
        <p:spPr bwMode="auto">
          <a:xfrm rot="1146636">
            <a:off x="5918310" y="216310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7" name="Rectangle 53"/>
          <p:cNvSpPr>
            <a:spLocks noChangeArrowheads="1"/>
          </p:cNvSpPr>
          <p:nvPr/>
        </p:nvSpPr>
        <p:spPr bwMode="auto">
          <a:xfrm rot="792268">
            <a:off x="5921485" y="248854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48" name="Rectangle 55"/>
          <p:cNvSpPr>
            <a:spLocks noChangeArrowheads="1"/>
          </p:cNvSpPr>
          <p:nvPr/>
        </p:nvSpPr>
        <p:spPr bwMode="auto">
          <a:xfrm rot="21433521">
            <a:off x="6061185" y="2282168"/>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49" name="Rectangle 56"/>
          <p:cNvSpPr>
            <a:spLocks noChangeArrowheads="1"/>
          </p:cNvSpPr>
          <p:nvPr/>
        </p:nvSpPr>
        <p:spPr bwMode="auto">
          <a:xfrm rot="21433521">
            <a:off x="6065947" y="238376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50" name="Rectangle 57"/>
          <p:cNvSpPr>
            <a:spLocks noChangeArrowheads="1"/>
          </p:cNvSpPr>
          <p:nvPr/>
        </p:nvSpPr>
        <p:spPr bwMode="auto">
          <a:xfrm rot="21433521">
            <a:off x="6072297" y="249648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51" name="Rectangle 58"/>
          <p:cNvSpPr>
            <a:spLocks noChangeArrowheads="1"/>
          </p:cNvSpPr>
          <p:nvPr/>
        </p:nvSpPr>
        <p:spPr bwMode="auto">
          <a:xfrm rot="21433521">
            <a:off x="6054835" y="218056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2" name="Rectangle 59"/>
          <p:cNvSpPr>
            <a:spLocks noChangeArrowheads="1"/>
          </p:cNvSpPr>
          <p:nvPr/>
        </p:nvSpPr>
        <p:spPr bwMode="auto">
          <a:xfrm rot="21079153">
            <a:off x="6180247" y="248060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53" name="Rectangle 61"/>
          <p:cNvSpPr>
            <a:spLocks noChangeArrowheads="1"/>
          </p:cNvSpPr>
          <p:nvPr/>
        </p:nvSpPr>
        <p:spPr bwMode="auto">
          <a:xfrm rot="20267117">
            <a:off x="6226285" y="224565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154" name="Rectangle 62"/>
          <p:cNvSpPr>
            <a:spLocks noChangeArrowheads="1"/>
          </p:cNvSpPr>
          <p:nvPr/>
        </p:nvSpPr>
        <p:spPr bwMode="auto">
          <a:xfrm rot="20267117">
            <a:off x="6264385" y="234090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55" name="Rectangle 63"/>
          <p:cNvSpPr>
            <a:spLocks noChangeArrowheads="1"/>
          </p:cNvSpPr>
          <p:nvPr/>
        </p:nvSpPr>
        <p:spPr bwMode="auto">
          <a:xfrm rot="20267117">
            <a:off x="6308835" y="244409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56" name="Rectangle 64"/>
          <p:cNvSpPr>
            <a:spLocks noChangeArrowheads="1"/>
          </p:cNvSpPr>
          <p:nvPr/>
        </p:nvSpPr>
        <p:spPr bwMode="auto">
          <a:xfrm rot="20267117">
            <a:off x="6188185" y="215040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7" name="Rectangle 65"/>
          <p:cNvSpPr>
            <a:spLocks noChangeArrowheads="1"/>
          </p:cNvSpPr>
          <p:nvPr/>
        </p:nvSpPr>
        <p:spPr bwMode="auto">
          <a:xfrm rot="19912749">
            <a:off x="6404085" y="239329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58" name="Rectangle 67"/>
          <p:cNvSpPr>
            <a:spLocks noChangeArrowheads="1"/>
          </p:cNvSpPr>
          <p:nvPr/>
        </p:nvSpPr>
        <p:spPr bwMode="auto">
          <a:xfrm rot="19177617">
            <a:off x="6385035" y="214881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159" name="Rectangle 68"/>
          <p:cNvSpPr>
            <a:spLocks noChangeArrowheads="1"/>
          </p:cNvSpPr>
          <p:nvPr/>
        </p:nvSpPr>
        <p:spPr bwMode="auto">
          <a:xfrm rot="19177617">
            <a:off x="6451710" y="222660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60" name="Rectangle 69"/>
          <p:cNvSpPr>
            <a:spLocks noChangeArrowheads="1"/>
          </p:cNvSpPr>
          <p:nvPr/>
        </p:nvSpPr>
        <p:spPr bwMode="auto">
          <a:xfrm rot="19177617">
            <a:off x="6524735" y="231074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61" name="Rectangle 70"/>
          <p:cNvSpPr>
            <a:spLocks noChangeArrowheads="1"/>
          </p:cNvSpPr>
          <p:nvPr/>
        </p:nvSpPr>
        <p:spPr bwMode="auto">
          <a:xfrm rot="19177617">
            <a:off x="6319947" y="207103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62" name="Rectangle 71"/>
          <p:cNvSpPr>
            <a:spLocks noChangeArrowheads="1"/>
          </p:cNvSpPr>
          <p:nvPr/>
        </p:nvSpPr>
        <p:spPr bwMode="auto">
          <a:xfrm rot="18823250">
            <a:off x="6600935" y="223454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63" name="Rectangle 73"/>
          <p:cNvSpPr>
            <a:spLocks noChangeArrowheads="1"/>
          </p:cNvSpPr>
          <p:nvPr/>
        </p:nvSpPr>
        <p:spPr bwMode="auto">
          <a:xfrm rot="17949888">
            <a:off x="6488222" y="200594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64" name="Rectangle 74"/>
          <p:cNvSpPr>
            <a:spLocks noChangeArrowheads="1"/>
          </p:cNvSpPr>
          <p:nvPr/>
        </p:nvSpPr>
        <p:spPr bwMode="auto">
          <a:xfrm rot="17949888">
            <a:off x="6578710" y="205515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65" name="Rectangle 75"/>
          <p:cNvSpPr>
            <a:spLocks noChangeArrowheads="1"/>
          </p:cNvSpPr>
          <p:nvPr/>
        </p:nvSpPr>
        <p:spPr bwMode="auto">
          <a:xfrm rot="17949888">
            <a:off x="6677135" y="210913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66" name="Rectangle 76"/>
          <p:cNvSpPr>
            <a:spLocks noChangeArrowheads="1"/>
          </p:cNvSpPr>
          <p:nvPr/>
        </p:nvSpPr>
        <p:spPr bwMode="auto">
          <a:xfrm rot="17949888">
            <a:off x="6399322" y="195514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67" name="Rectangle 77"/>
          <p:cNvSpPr>
            <a:spLocks noChangeArrowheads="1"/>
          </p:cNvSpPr>
          <p:nvPr/>
        </p:nvSpPr>
        <p:spPr bwMode="auto">
          <a:xfrm rot="17595513">
            <a:off x="6721585" y="201070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68" name="Text Box 78"/>
          <p:cNvSpPr txBox="1">
            <a:spLocks noChangeArrowheads="1"/>
          </p:cNvSpPr>
          <p:nvPr/>
        </p:nvSpPr>
        <p:spPr bwMode="auto">
          <a:xfrm rot="7114242">
            <a:off x="5707868" y="1653022"/>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solidFill>
                  <a:schemeClr val="tx1"/>
                </a:solidFill>
              </a:rPr>
              <a:t>CHP14-07</a:t>
            </a:r>
            <a:endParaRPr lang="en-US" altLang="en-US" dirty="0">
              <a:solidFill>
                <a:schemeClr val="tx1"/>
              </a:solidFill>
            </a:endParaRPr>
          </a:p>
        </p:txBody>
      </p:sp>
      <p:sp>
        <p:nvSpPr>
          <p:cNvPr id="169" name="Rectangle 79"/>
          <p:cNvSpPr>
            <a:spLocks noChangeArrowheads="1"/>
          </p:cNvSpPr>
          <p:nvPr/>
        </p:nvSpPr>
        <p:spPr bwMode="auto">
          <a:xfrm rot="1706668">
            <a:off x="5983397" y="1690030"/>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0" name="Oval 80"/>
          <p:cNvSpPr>
            <a:spLocks noChangeArrowheads="1"/>
          </p:cNvSpPr>
          <p:nvPr/>
        </p:nvSpPr>
        <p:spPr bwMode="auto">
          <a:xfrm>
            <a:off x="5286485" y="1007405"/>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1" name="Rectangle 277"/>
          <p:cNvSpPr>
            <a:spLocks noChangeArrowheads="1"/>
          </p:cNvSpPr>
          <p:nvPr/>
        </p:nvSpPr>
        <p:spPr bwMode="auto">
          <a:xfrm rot="16806021">
            <a:off x="6542991" y="1835286"/>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72" name="Rectangle 278"/>
          <p:cNvSpPr>
            <a:spLocks noChangeArrowheads="1"/>
          </p:cNvSpPr>
          <p:nvPr/>
        </p:nvSpPr>
        <p:spPr bwMode="auto">
          <a:xfrm rot="16806021">
            <a:off x="6643004" y="185274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73" name="Rectangle 279"/>
          <p:cNvSpPr>
            <a:spLocks noChangeArrowheads="1"/>
          </p:cNvSpPr>
          <p:nvPr/>
        </p:nvSpPr>
        <p:spPr bwMode="auto">
          <a:xfrm rot="16806021">
            <a:off x="6753335" y="187259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74" name="Rectangle 280"/>
          <p:cNvSpPr>
            <a:spLocks noChangeArrowheads="1"/>
          </p:cNvSpPr>
          <p:nvPr/>
        </p:nvSpPr>
        <p:spPr bwMode="auto">
          <a:xfrm rot="16806021">
            <a:off x="6442185" y="181861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75" name="Rectangle 281"/>
          <p:cNvSpPr>
            <a:spLocks noChangeArrowheads="1"/>
          </p:cNvSpPr>
          <p:nvPr/>
        </p:nvSpPr>
        <p:spPr bwMode="auto">
          <a:xfrm rot="16451653">
            <a:off x="6763654" y="176384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76" name="Rectangle 283"/>
          <p:cNvSpPr>
            <a:spLocks noChangeArrowheads="1"/>
          </p:cNvSpPr>
          <p:nvPr/>
        </p:nvSpPr>
        <p:spPr bwMode="auto">
          <a:xfrm rot="15305537">
            <a:off x="6538229" y="1651136"/>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77" name="Rectangle 284"/>
          <p:cNvSpPr>
            <a:spLocks noChangeArrowheads="1"/>
          </p:cNvSpPr>
          <p:nvPr/>
        </p:nvSpPr>
        <p:spPr bwMode="auto">
          <a:xfrm rot="15305537">
            <a:off x="6638241" y="162414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78" name="Rectangle 285"/>
          <p:cNvSpPr>
            <a:spLocks noChangeArrowheads="1"/>
          </p:cNvSpPr>
          <p:nvPr/>
        </p:nvSpPr>
        <p:spPr bwMode="auto">
          <a:xfrm rot="15305537">
            <a:off x="6745397" y="159478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7</a:t>
            </a:r>
          </a:p>
        </p:txBody>
      </p:sp>
      <p:sp>
        <p:nvSpPr>
          <p:cNvPr id="179" name="Rectangle 286"/>
          <p:cNvSpPr>
            <a:spLocks noChangeArrowheads="1"/>
          </p:cNvSpPr>
          <p:nvPr/>
        </p:nvSpPr>
        <p:spPr bwMode="auto">
          <a:xfrm rot="15305537">
            <a:off x="6440597" y="167891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80" name="Rectangle 287"/>
          <p:cNvSpPr>
            <a:spLocks noChangeArrowheads="1"/>
          </p:cNvSpPr>
          <p:nvPr/>
        </p:nvSpPr>
        <p:spPr bwMode="auto">
          <a:xfrm rot="14951169">
            <a:off x="6708091" y="1492386"/>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81" name="Rectangle 290"/>
          <p:cNvSpPr>
            <a:spLocks noChangeArrowheads="1"/>
          </p:cNvSpPr>
          <p:nvPr/>
        </p:nvSpPr>
        <p:spPr bwMode="auto">
          <a:xfrm rot="14317954">
            <a:off x="6473141" y="149079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2" name="Rectangle 291"/>
          <p:cNvSpPr>
            <a:spLocks noChangeArrowheads="1"/>
          </p:cNvSpPr>
          <p:nvPr/>
        </p:nvSpPr>
        <p:spPr bwMode="auto">
          <a:xfrm rot="14317954">
            <a:off x="6560454" y="143841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3" name="Rectangle 292"/>
          <p:cNvSpPr>
            <a:spLocks noChangeArrowheads="1"/>
          </p:cNvSpPr>
          <p:nvPr/>
        </p:nvSpPr>
        <p:spPr bwMode="auto">
          <a:xfrm rot="14317954">
            <a:off x="6654910" y="1378880"/>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7</a:t>
            </a:r>
          </a:p>
        </p:txBody>
      </p:sp>
      <p:sp>
        <p:nvSpPr>
          <p:cNvPr id="184" name="Rectangle 293"/>
          <p:cNvSpPr>
            <a:spLocks noChangeArrowheads="1"/>
          </p:cNvSpPr>
          <p:nvPr/>
        </p:nvSpPr>
        <p:spPr bwMode="auto">
          <a:xfrm rot="14317954">
            <a:off x="6386622" y="154556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85" name="Rectangle 294"/>
          <p:cNvSpPr>
            <a:spLocks noChangeArrowheads="1"/>
          </p:cNvSpPr>
          <p:nvPr/>
        </p:nvSpPr>
        <p:spPr bwMode="auto">
          <a:xfrm rot="13963586">
            <a:off x="6590616" y="129077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86" name="Rectangle 296"/>
          <p:cNvSpPr>
            <a:spLocks noChangeArrowheads="1"/>
          </p:cNvSpPr>
          <p:nvPr/>
        </p:nvSpPr>
        <p:spPr bwMode="auto">
          <a:xfrm rot="13233362">
            <a:off x="6359635" y="1361418"/>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7" name="Rectangle 297"/>
          <p:cNvSpPr>
            <a:spLocks noChangeArrowheads="1"/>
          </p:cNvSpPr>
          <p:nvPr/>
        </p:nvSpPr>
        <p:spPr bwMode="auto">
          <a:xfrm rot="13233362">
            <a:off x="6426310" y="128363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8" name="Rectangle 298"/>
          <p:cNvSpPr>
            <a:spLocks noChangeArrowheads="1"/>
          </p:cNvSpPr>
          <p:nvPr/>
        </p:nvSpPr>
        <p:spPr bwMode="auto">
          <a:xfrm rot="13233362">
            <a:off x="6497747" y="1197905"/>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189" name="Rectangle 299"/>
          <p:cNvSpPr>
            <a:spLocks noChangeArrowheads="1"/>
          </p:cNvSpPr>
          <p:nvPr/>
        </p:nvSpPr>
        <p:spPr bwMode="auto">
          <a:xfrm rot="13233362">
            <a:off x="6294547" y="143920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90" name="Rectangle 300"/>
          <p:cNvSpPr>
            <a:spLocks noChangeArrowheads="1"/>
          </p:cNvSpPr>
          <p:nvPr/>
        </p:nvSpPr>
        <p:spPr bwMode="auto">
          <a:xfrm rot="12878994">
            <a:off x="6408847" y="1135993"/>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91" name="AutoShape 328"/>
          <p:cNvSpPr>
            <a:spLocks noChangeArrowheads="1"/>
          </p:cNvSpPr>
          <p:nvPr/>
        </p:nvSpPr>
        <p:spPr bwMode="auto">
          <a:xfrm rot="13572073">
            <a:off x="5238066" y="1716782"/>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2" name="AutoShape 329"/>
          <p:cNvSpPr>
            <a:spLocks noChangeArrowheads="1"/>
          </p:cNvSpPr>
          <p:nvPr/>
        </p:nvSpPr>
        <p:spPr bwMode="auto">
          <a:xfrm rot="5400000">
            <a:off x="6602920" y="2328609"/>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nvGrpSpPr>
          <p:cNvPr id="193" name="Group 189"/>
          <p:cNvGrpSpPr>
            <a:grpSpLocks/>
          </p:cNvGrpSpPr>
          <p:nvPr/>
        </p:nvGrpSpPr>
        <p:grpSpPr bwMode="auto">
          <a:xfrm rot="-4565804">
            <a:off x="5716697" y="1132818"/>
            <a:ext cx="76200" cy="76200"/>
            <a:chOff x="1776" y="2429"/>
            <a:chExt cx="160" cy="160"/>
          </a:xfrm>
        </p:grpSpPr>
        <p:sp>
          <p:nvSpPr>
            <p:cNvPr id="194"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5"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6"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97" name="Group 185"/>
          <p:cNvGrpSpPr>
            <a:grpSpLocks/>
          </p:cNvGrpSpPr>
          <p:nvPr/>
        </p:nvGrpSpPr>
        <p:grpSpPr bwMode="auto">
          <a:xfrm rot="-4565804">
            <a:off x="5832585" y="1218543"/>
            <a:ext cx="76200" cy="76200"/>
            <a:chOff x="1776" y="2429"/>
            <a:chExt cx="160" cy="160"/>
          </a:xfrm>
        </p:grpSpPr>
        <p:sp>
          <p:nvSpPr>
            <p:cNvPr id="198"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9"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0"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1" name="Group 181"/>
          <p:cNvGrpSpPr>
            <a:grpSpLocks/>
          </p:cNvGrpSpPr>
          <p:nvPr/>
        </p:nvGrpSpPr>
        <p:grpSpPr bwMode="auto">
          <a:xfrm rot="-4565804">
            <a:off x="5873860" y="1366180"/>
            <a:ext cx="76200" cy="76200"/>
            <a:chOff x="1776" y="2429"/>
            <a:chExt cx="160" cy="160"/>
          </a:xfrm>
        </p:grpSpPr>
        <p:sp>
          <p:nvSpPr>
            <p:cNvPr id="202"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3"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4"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5" name="Group 202"/>
          <p:cNvGrpSpPr>
            <a:grpSpLocks/>
          </p:cNvGrpSpPr>
          <p:nvPr/>
        </p:nvGrpSpPr>
        <p:grpSpPr bwMode="auto">
          <a:xfrm rot="-3583198">
            <a:off x="5943710" y="1061380"/>
            <a:ext cx="76200" cy="76200"/>
            <a:chOff x="1776" y="2429"/>
            <a:chExt cx="160" cy="160"/>
          </a:xfrm>
        </p:grpSpPr>
        <p:sp>
          <p:nvSpPr>
            <p:cNvPr id="206"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7"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8"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9" name="Group 198"/>
          <p:cNvGrpSpPr>
            <a:grpSpLocks/>
          </p:cNvGrpSpPr>
          <p:nvPr/>
        </p:nvGrpSpPr>
        <p:grpSpPr bwMode="auto">
          <a:xfrm rot="-3583198">
            <a:off x="6031022" y="1175680"/>
            <a:ext cx="76200" cy="76200"/>
            <a:chOff x="1776" y="2429"/>
            <a:chExt cx="160" cy="160"/>
          </a:xfrm>
        </p:grpSpPr>
        <p:sp>
          <p:nvSpPr>
            <p:cNvPr id="210"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1"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2"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13" name="Group 194"/>
          <p:cNvGrpSpPr>
            <a:grpSpLocks/>
          </p:cNvGrpSpPr>
          <p:nvPr/>
        </p:nvGrpSpPr>
        <p:grpSpPr bwMode="auto">
          <a:xfrm rot="-3583198">
            <a:off x="6027847" y="1329668"/>
            <a:ext cx="76200" cy="76200"/>
            <a:chOff x="1776" y="2429"/>
            <a:chExt cx="160" cy="160"/>
          </a:xfrm>
        </p:grpSpPr>
        <p:sp>
          <p:nvSpPr>
            <p:cNvPr id="214"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5"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6"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sp>
        <p:nvSpPr>
          <p:cNvPr id="217" name="AutoShape 329"/>
          <p:cNvSpPr>
            <a:spLocks noChangeArrowheads="1"/>
          </p:cNvSpPr>
          <p:nvPr/>
        </p:nvSpPr>
        <p:spPr bwMode="auto">
          <a:xfrm rot="10281352">
            <a:off x="5592017" y="2430824"/>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nvGrpSpPr>
          <p:cNvPr id="218" name="Group 194"/>
          <p:cNvGrpSpPr>
            <a:grpSpLocks/>
          </p:cNvGrpSpPr>
          <p:nvPr/>
        </p:nvGrpSpPr>
        <p:grpSpPr bwMode="auto">
          <a:xfrm rot="-2710593">
            <a:off x="6178660" y="1348718"/>
            <a:ext cx="76200" cy="76200"/>
            <a:chOff x="1776" y="2429"/>
            <a:chExt cx="160" cy="160"/>
          </a:xfrm>
        </p:grpSpPr>
        <p:sp>
          <p:nvSpPr>
            <p:cNvPr id="219"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0"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1"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22" name="Group 198"/>
          <p:cNvGrpSpPr>
            <a:grpSpLocks/>
          </p:cNvGrpSpPr>
          <p:nvPr/>
        </p:nvGrpSpPr>
        <p:grpSpPr bwMode="auto">
          <a:xfrm rot="-3583198">
            <a:off x="6258035" y="1205843"/>
            <a:ext cx="76200" cy="76200"/>
            <a:chOff x="1776" y="2429"/>
            <a:chExt cx="160" cy="160"/>
          </a:xfrm>
        </p:grpSpPr>
        <p:sp>
          <p:nvSpPr>
            <p:cNvPr id="223"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4"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5"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26" name="Group 202"/>
          <p:cNvGrpSpPr>
            <a:grpSpLocks/>
          </p:cNvGrpSpPr>
          <p:nvPr/>
        </p:nvGrpSpPr>
        <p:grpSpPr bwMode="auto">
          <a:xfrm rot="-2612972">
            <a:off x="6186597" y="1061380"/>
            <a:ext cx="76200" cy="76200"/>
            <a:chOff x="1776" y="2429"/>
            <a:chExt cx="160" cy="160"/>
          </a:xfrm>
        </p:grpSpPr>
        <p:sp>
          <p:nvSpPr>
            <p:cNvPr id="227"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8"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9"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pic>
        <p:nvPicPr>
          <p:cNvPr id="230" name="Picture 160" descr="C:\Users\Anna\Documents\Falcon's Prey Upgrades final\Clan_Wolf_large.gif"/>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3015231">
            <a:off x="3559448" y="2158640"/>
            <a:ext cx="138112" cy="1460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31" name="Oval 274"/>
          <p:cNvSpPr>
            <a:spLocks noChangeArrowheads="1"/>
          </p:cNvSpPr>
          <p:nvPr/>
        </p:nvSpPr>
        <p:spPr bwMode="auto">
          <a:xfrm rot="7088576">
            <a:off x="5586425" y="1523075"/>
            <a:ext cx="88900" cy="88900"/>
          </a:xfrm>
          <a:prstGeom prst="ellipse">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232" name="Oval 274"/>
          <p:cNvSpPr>
            <a:spLocks noChangeArrowheads="1"/>
          </p:cNvSpPr>
          <p:nvPr/>
        </p:nvSpPr>
        <p:spPr bwMode="auto">
          <a:xfrm rot="6932396">
            <a:off x="5404852" y="1424290"/>
            <a:ext cx="88900" cy="88900"/>
          </a:xfrm>
          <a:prstGeom prst="ellipse">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8</a:t>
            </a:r>
          </a:p>
        </p:txBody>
      </p:sp>
    </p:spTree>
    <p:extLst>
      <p:ext uri="{BB962C8B-B14F-4D97-AF65-F5344CB8AC3E}">
        <p14:creationId xmlns:p14="http://schemas.microsoft.com/office/powerpoint/2010/main" val="15712414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381000"/>
            <a:ext cx="2217338" cy="369332"/>
          </a:xfrm>
          <a:prstGeom prst="rect">
            <a:avLst/>
          </a:prstGeom>
        </p:spPr>
        <p:txBody>
          <a:bodyPr wrap="none">
            <a:spAutoFit/>
          </a:bodyPr>
          <a:lstStyle/>
          <a:p>
            <a:r>
              <a:rPr lang="en-US" dirty="0"/>
              <a:t>L-C19 Tracey Crowder</a:t>
            </a:r>
          </a:p>
        </p:txBody>
      </p:sp>
      <p:sp>
        <p:nvSpPr>
          <p:cNvPr id="3" name="Rectangle 2"/>
          <p:cNvSpPr/>
          <p:nvPr/>
        </p:nvSpPr>
        <p:spPr>
          <a:xfrm>
            <a:off x="469392" y="2743200"/>
            <a:ext cx="8153400" cy="3016210"/>
          </a:xfrm>
          <a:prstGeom prst="rect">
            <a:avLst/>
          </a:prstGeom>
        </p:spPr>
        <p:txBody>
          <a:bodyPr wrap="square">
            <a:spAutoFit/>
          </a:bodyPr>
          <a:lstStyle/>
          <a:p>
            <a:r>
              <a:rPr lang="en-US" sz="1000" dirty="0" smtClean="0"/>
              <a:t>L-C19  </a:t>
            </a:r>
            <a:r>
              <a:rPr lang="en-US" sz="1000" cap="all" dirty="0" smtClean="0"/>
              <a:t>Tracey </a:t>
            </a:r>
            <a:r>
              <a:rPr lang="en-US" sz="1000" cap="all" dirty="0"/>
              <a:t>Crowder</a:t>
            </a:r>
            <a:endParaRPr lang="en-US" sz="1000" dirty="0"/>
          </a:p>
          <a:p>
            <a:r>
              <a:rPr lang="en-US" sz="1000" dirty="0"/>
              <a:t>0/2/2</a:t>
            </a:r>
          </a:p>
          <a:p>
            <a:r>
              <a:rPr lang="en-US" sz="1000" dirty="0"/>
              <a:t>CLASS M</a:t>
            </a:r>
          </a:p>
          <a:p>
            <a:r>
              <a:rPr lang="en-US" sz="1000" dirty="0"/>
              <a:t>HOUSE DAVION</a:t>
            </a:r>
          </a:p>
          <a:p>
            <a:r>
              <a:rPr lang="en-US" sz="1000" dirty="0"/>
              <a:t>32 PTS OR 52 CHP14-13</a:t>
            </a:r>
          </a:p>
          <a:p>
            <a:endParaRPr lang="en-US" sz="1000" b="1" dirty="0" smtClean="0"/>
          </a:p>
          <a:p>
            <a:r>
              <a:rPr lang="en-US" sz="1000" b="1" dirty="0" smtClean="0"/>
              <a:t>BLUE </a:t>
            </a:r>
            <a:r>
              <a:rPr lang="en-US" sz="1000" b="1" dirty="0"/>
              <a:t>PARTICE FIELD GENERATOR</a:t>
            </a:r>
            <a:r>
              <a:rPr lang="en-US" sz="1000" dirty="0"/>
              <a:t> </a:t>
            </a:r>
            <a:r>
              <a:rPr lang="en-US" sz="1000" i="1" dirty="0"/>
              <a:t>(optional)</a:t>
            </a:r>
            <a:r>
              <a:rPr lang="en-US" sz="1000" dirty="0"/>
              <a:t> At the beginning of your opponent's command phase declare whether this ability is active or inactive. If it is active, mark this card with a token. Any energy gear with </a:t>
            </a:r>
            <a:r>
              <a:rPr lang="en-US" sz="1000" dirty="0" smtClean="0"/>
              <a:t>R.I.S.C. </a:t>
            </a:r>
            <a:r>
              <a:rPr lang="en-US" sz="1000" dirty="0"/>
              <a:t>or </a:t>
            </a:r>
            <a:r>
              <a:rPr lang="en-US" sz="1000" dirty="0" smtClean="0"/>
              <a:t>PPC </a:t>
            </a:r>
            <a:r>
              <a:rPr lang="en-US" sz="1000" dirty="0"/>
              <a:t>in its name may not be used against this figure or units within 6 inches of this figure. If an energy attack is made against this unit or any unit within 6 inches of this unit, roll a die. On a result of 3-5 deal 1 less damage from the </a:t>
            </a:r>
            <a:r>
              <a:rPr lang="en-US" sz="1000" dirty="0" smtClean="0"/>
              <a:t>attack, to a minimum of 0. </a:t>
            </a:r>
            <a:r>
              <a:rPr lang="en-US" sz="1000" dirty="0"/>
              <a:t>On a result of 6 deal 2 less damage from the </a:t>
            </a:r>
            <a:r>
              <a:rPr lang="en-US" sz="1000" dirty="0" smtClean="0"/>
              <a:t>attack, to a minimum of 0. </a:t>
            </a:r>
            <a:r>
              <a:rPr lang="en-US" sz="1000" dirty="0"/>
              <a:t>If there is a token on this card during your cleanup phase, remove it and deal 1 </a:t>
            </a:r>
            <a:r>
              <a:rPr lang="en-US" sz="1000" dirty="0" smtClean="0"/>
              <a:t>damage and 1 heat </a:t>
            </a:r>
            <a:r>
              <a:rPr lang="en-US" sz="1000" dirty="0"/>
              <a:t>to this unit.</a:t>
            </a:r>
          </a:p>
          <a:p>
            <a:endParaRPr lang="en-US" sz="1000" dirty="0" smtClean="0"/>
          </a:p>
          <a:p>
            <a:r>
              <a:rPr lang="en-US" sz="1000" dirty="0" smtClean="0"/>
              <a:t>'</a:t>
            </a:r>
            <a:r>
              <a:rPr lang="en-US" sz="1000" dirty="0" err="1" smtClean="0"/>
              <a:t>Mech</a:t>
            </a:r>
            <a:r>
              <a:rPr lang="en-US" sz="1000" dirty="0" smtClean="0"/>
              <a:t>: </a:t>
            </a:r>
            <a:r>
              <a:rPr lang="en-US" sz="1000" dirty="0"/>
              <a:t>HND-MW4-M 'PATRIOT' </a:t>
            </a:r>
            <a:r>
              <a:rPr lang="en-US" sz="1000" i="1" dirty="0"/>
              <a:t>HELLHOUND</a:t>
            </a:r>
            <a:endParaRPr lang="en-US" sz="1000" dirty="0"/>
          </a:p>
          <a:p>
            <a:endParaRPr lang="en-US" sz="1000" dirty="0" smtClean="0"/>
          </a:p>
          <a:p>
            <a:r>
              <a:rPr lang="en-US" sz="1000" dirty="0" smtClean="0"/>
              <a:t>Crowder </a:t>
            </a:r>
            <a:r>
              <a:rPr lang="en-US" sz="1000" dirty="0"/>
              <a:t>is a Federated </a:t>
            </a:r>
            <a:r>
              <a:rPr lang="en-US" sz="1000" dirty="0" smtClean="0"/>
              <a:t>Suns </a:t>
            </a:r>
            <a:r>
              <a:rPr lang="en-US" sz="1000" dirty="0"/>
              <a:t>soldier who has seen her </a:t>
            </a:r>
            <a:r>
              <a:rPr lang="en-US" sz="1000" dirty="0" err="1" smtClean="0"/>
              <a:t>Kuritan</a:t>
            </a:r>
            <a:r>
              <a:rPr lang="en-US" sz="1000" dirty="0" smtClean="0"/>
              <a:t> </a:t>
            </a:r>
            <a:r>
              <a:rPr lang="en-US" sz="1000" dirty="0"/>
              <a:t>ties pull her life apart. She is the product of Devlin Stone's population redistribution practice</a:t>
            </a:r>
            <a:r>
              <a:rPr lang="en-US" sz="1000" dirty="0" smtClean="0"/>
              <a:t>, </a:t>
            </a:r>
            <a:r>
              <a:rPr lang="en-US" sz="1000" dirty="0"/>
              <a:t>born to a </a:t>
            </a:r>
            <a:r>
              <a:rPr lang="en-US" sz="1000" dirty="0" err="1"/>
              <a:t>Kuritan</a:t>
            </a:r>
            <a:r>
              <a:rPr lang="en-US" sz="1000" dirty="0"/>
              <a:t> mother and Davion war hero father. </a:t>
            </a:r>
            <a:r>
              <a:rPr lang="en-US" sz="1000" dirty="0" smtClean="0"/>
              <a:t>She would have </a:t>
            </a:r>
            <a:r>
              <a:rPr lang="en-US" sz="1000" dirty="0"/>
              <a:t>four children with a </a:t>
            </a:r>
            <a:r>
              <a:rPr lang="en-US" sz="1000" dirty="0" err="1"/>
              <a:t>Kuritan</a:t>
            </a:r>
            <a:r>
              <a:rPr lang="en-US" sz="1000" dirty="0"/>
              <a:t> man, but fled when he became an avid supporter of Katana </a:t>
            </a:r>
            <a:r>
              <a:rPr lang="en-US" sz="1000" dirty="0" err="1" smtClean="0"/>
              <a:t>Tormark</a:t>
            </a:r>
            <a:r>
              <a:rPr lang="en-US" sz="1000" dirty="0" smtClean="0"/>
              <a:t> and joined her Dragon’s Fury movement. </a:t>
            </a:r>
            <a:r>
              <a:rPr lang="en-US" sz="1000" dirty="0"/>
              <a:t>Moving up through the ranks from a lowly militia soldier, Tracey has balanced a storied military career with </a:t>
            </a:r>
            <a:r>
              <a:rPr lang="en-US" sz="1000" dirty="0" smtClean="0"/>
              <a:t>rearing her 4 children. </a:t>
            </a:r>
            <a:r>
              <a:rPr lang="en-US" sz="1000" dirty="0"/>
              <a:t>While one son has shunned any kind of military life, she has a daughter who serves in the Davion military. Her other son and daughter went to Kurita space in search of their father.</a:t>
            </a:r>
          </a:p>
        </p:txBody>
      </p:sp>
      <p:pic>
        <p:nvPicPr>
          <p:cNvPr id="18434" name="Picture 2" descr="MV5BMTIyNjUwNTk3OV5BMl5BanBnXkFtZTcwOTE4NTMzM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838200"/>
            <a:ext cx="1371600" cy="1719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val 106"/>
          <p:cNvSpPr>
            <a:spLocks noChangeArrowheads="1"/>
          </p:cNvSpPr>
          <p:nvPr/>
        </p:nvSpPr>
        <p:spPr bwMode="auto">
          <a:xfrm>
            <a:off x="3265488" y="880746"/>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6" name="Oval 107"/>
          <p:cNvSpPr>
            <a:spLocks noChangeArrowheads="1"/>
          </p:cNvSpPr>
          <p:nvPr/>
        </p:nvSpPr>
        <p:spPr bwMode="auto">
          <a:xfrm flipV="1">
            <a:off x="4060825" y="1699896"/>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8"/>
          <p:cNvSpPr>
            <a:spLocks noChangeArrowheads="1"/>
          </p:cNvSpPr>
          <p:nvPr/>
        </p:nvSpPr>
        <p:spPr bwMode="auto">
          <a:xfrm>
            <a:off x="3302000" y="925196"/>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Line 109"/>
          <p:cNvSpPr>
            <a:spLocks noChangeShapeType="1"/>
          </p:cNvSpPr>
          <p:nvPr/>
        </p:nvSpPr>
        <p:spPr bwMode="auto">
          <a:xfrm rot="21493452">
            <a:off x="3308350" y="1728471"/>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 name="Line 110"/>
          <p:cNvSpPr>
            <a:spLocks noChangeShapeType="1"/>
          </p:cNvSpPr>
          <p:nvPr/>
        </p:nvSpPr>
        <p:spPr bwMode="auto">
          <a:xfrm rot="21565364">
            <a:off x="4759325" y="1725296"/>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1"/>
          <p:cNvSpPr>
            <a:spLocks noChangeShapeType="1"/>
          </p:cNvSpPr>
          <p:nvPr/>
        </p:nvSpPr>
        <p:spPr bwMode="auto">
          <a:xfrm flipV="1">
            <a:off x="3529013" y="2204721"/>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2"/>
          <p:cNvSpPr>
            <a:spLocks noChangeShapeType="1"/>
          </p:cNvSpPr>
          <p:nvPr/>
        </p:nvSpPr>
        <p:spPr bwMode="auto">
          <a:xfrm flipH="1" flipV="1">
            <a:off x="4572000" y="2201546"/>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Rectangle 113"/>
          <p:cNvSpPr>
            <a:spLocks noChangeArrowheads="1"/>
          </p:cNvSpPr>
          <p:nvPr/>
        </p:nvSpPr>
        <p:spPr bwMode="auto">
          <a:xfrm>
            <a:off x="3286125" y="1731646"/>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3" name="Rectangle 114"/>
          <p:cNvSpPr>
            <a:spLocks noChangeArrowheads="1"/>
          </p:cNvSpPr>
          <p:nvPr/>
        </p:nvSpPr>
        <p:spPr bwMode="auto">
          <a:xfrm>
            <a:off x="4765675" y="1725296"/>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5"/>
          <p:cNvSpPr>
            <a:spLocks noChangeArrowheads="1"/>
          </p:cNvSpPr>
          <p:nvPr/>
        </p:nvSpPr>
        <p:spPr bwMode="auto">
          <a:xfrm rot="18705074">
            <a:off x="3659981" y="2065815"/>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6"/>
          <p:cNvSpPr>
            <a:spLocks noChangeArrowheads="1"/>
          </p:cNvSpPr>
          <p:nvPr/>
        </p:nvSpPr>
        <p:spPr bwMode="auto">
          <a:xfrm rot="19056434">
            <a:off x="4489450" y="1917383"/>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7"/>
          <p:cNvSpPr>
            <a:spLocks noChangeArrowheads="1"/>
          </p:cNvSpPr>
          <p:nvPr/>
        </p:nvSpPr>
        <p:spPr bwMode="auto">
          <a:xfrm rot="20201368">
            <a:off x="3348038" y="1811021"/>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8"/>
          <p:cNvSpPr>
            <a:spLocks noChangeArrowheads="1"/>
          </p:cNvSpPr>
          <p:nvPr/>
        </p:nvSpPr>
        <p:spPr bwMode="auto">
          <a:xfrm rot="1367050">
            <a:off x="4637088" y="1807846"/>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Text Box 122"/>
          <p:cNvSpPr txBox="1">
            <a:spLocks noChangeArrowheads="1"/>
          </p:cNvSpPr>
          <p:nvPr/>
        </p:nvSpPr>
        <p:spPr bwMode="auto">
          <a:xfrm>
            <a:off x="4210050" y="2088833"/>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a:t>0/12</a:t>
            </a:r>
          </a:p>
        </p:txBody>
      </p:sp>
      <p:grpSp>
        <p:nvGrpSpPr>
          <p:cNvPr id="19" name="Group 124"/>
          <p:cNvGrpSpPr>
            <a:grpSpLocks/>
          </p:cNvGrpSpPr>
          <p:nvPr/>
        </p:nvGrpSpPr>
        <p:grpSpPr bwMode="auto">
          <a:xfrm>
            <a:off x="4014788" y="1887221"/>
            <a:ext cx="134937" cy="138112"/>
            <a:chOff x="2602" y="2568"/>
            <a:chExt cx="266" cy="261"/>
          </a:xfrm>
        </p:grpSpPr>
        <p:sp>
          <p:nvSpPr>
            <p:cNvPr id="20"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1"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7" name="Text Box 132"/>
          <p:cNvSpPr txBox="1">
            <a:spLocks noChangeArrowheads="1"/>
          </p:cNvSpPr>
          <p:nvPr/>
        </p:nvSpPr>
        <p:spPr bwMode="auto">
          <a:xfrm>
            <a:off x="3959225" y="1855471"/>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8" name="Rectangle 133"/>
          <p:cNvSpPr>
            <a:spLocks noChangeArrowheads="1"/>
          </p:cNvSpPr>
          <p:nvPr/>
        </p:nvSpPr>
        <p:spPr bwMode="auto">
          <a:xfrm flipH="1">
            <a:off x="4132263" y="1915796"/>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9" name="Text Box 134"/>
          <p:cNvSpPr txBox="1">
            <a:spLocks noChangeArrowheads="1"/>
          </p:cNvSpPr>
          <p:nvPr/>
        </p:nvSpPr>
        <p:spPr bwMode="auto">
          <a:xfrm>
            <a:off x="4057650" y="1858646"/>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0" name="Line 135"/>
          <p:cNvSpPr>
            <a:spLocks noChangeShapeType="1"/>
          </p:cNvSpPr>
          <p:nvPr/>
        </p:nvSpPr>
        <p:spPr bwMode="auto">
          <a:xfrm flipH="1">
            <a:off x="4113213" y="1988821"/>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36"/>
          <p:cNvSpPr>
            <a:spLocks noChangeShapeType="1"/>
          </p:cNvSpPr>
          <p:nvPr/>
        </p:nvSpPr>
        <p:spPr bwMode="auto">
          <a:xfrm flipH="1">
            <a:off x="4108450" y="1920558"/>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2"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310063" y="2311083"/>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4206240" y="2012634"/>
            <a:ext cx="50847"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Rectangle 144"/>
          <p:cNvSpPr>
            <a:spLocks noChangeArrowheads="1"/>
          </p:cNvSpPr>
          <p:nvPr/>
        </p:nvSpPr>
        <p:spPr bwMode="auto">
          <a:xfrm rot="18829785">
            <a:off x="3441700" y="212852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 name="Rectangle 145"/>
          <p:cNvSpPr>
            <a:spLocks noChangeArrowheads="1"/>
          </p:cNvSpPr>
          <p:nvPr/>
        </p:nvSpPr>
        <p:spPr bwMode="auto">
          <a:xfrm rot="18829785">
            <a:off x="4606925" y="214122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Text Box 146"/>
          <p:cNvSpPr txBox="1">
            <a:spLocks noChangeArrowheads="1"/>
          </p:cNvSpPr>
          <p:nvPr/>
        </p:nvSpPr>
        <p:spPr bwMode="auto">
          <a:xfrm rot="17741376">
            <a:off x="4467509" y="1945463"/>
            <a:ext cx="56775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HND-MW4-M</a:t>
            </a:r>
            <a:endParaRPr lang="en-US" altLang="en-US" dirty="0"/>
          </a:p>
        </p:txBody>
      </p:sp>
      <p:sp>
        <p:nvSpPr>
          <p:cNvPr id="39" name="Rectangle 147"/>
          <p:cNvSpPr>
            <a:spLocks noChangeArrowheads="1"/>
          </p:cNvSpPr>
          <p:nvPr/>
        </p:nvSpPr>
        <p:spPr bwMode="auto">
          <a:xfrm>
            <a:off x="4316413" y="2025333"/>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0" name="Text Box 148"/>
          <p:cNvSpPr txBox="1">
            <a:spLocks noChangeArrowheads="1"/>
          </p:cNvSpPr>
          <p:nvPr/>
        </p:nvSpPr>
        <p:spPr bwMode="auto">
          <a:xfrm>
            <a:off x="4208463" y="1987233"/>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4/12</a:t>
            </a:r>
            <a:endParaRPr lang="en-US" altLang="en-US" b="1" dirty="0"/>
          </a:p>
        </p:txBody>
      </p:sp>
      <p:grpSp>
        <p:nvGrpSpPr>
          <p:cNvPr id="41" name="Group 52"/>
          <p:cNvGrpSpPr>
            <a:grpSpLocks/>
          </p:cNvGrpSpPr>
          <p:nvPr/>
        </p:nvGrpSpPr>
        <p:grpSpPr bwMode="auto">
          <a:xfrm>
            <a:off x="4197350" y="2117498"/>
            <a:ext cx="93662" cy="127000"/>
            <a:chOff x="1098550" y="6261100"/>
            <a:chExt cx="93663" cy="127000"/>
          </a:xfrm>
        </p:grpSpPr>
        <p:sp>
          <p:nvSpPr>
            <p:cNvPr id="42" name="Freeform 138"/>
            <p:cNvSpPr>
              <a:spLocks/>
            </p:cNvSpPr>
            <p:nvPr/>
          </p:nvSpPr>
          <p:spPr bwMode="auto">
            <a:xfrm>
              <a:off x="1098550" y="6261100"/>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 name="Text Box 150"/>
          <p:cNvSpPr txBox="1">
            <a:spLocks noChangeArrowheads="1"/>
          </p:cNvSpPr>
          <p:nvPr/>
        </p:nvSpPr>
        <p:spPr bwMode="auto">
          <a:xfrm rot="4472525">
            <a:off x="3143647" y="1847167"/>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CHP14-13</a:t>
            </a:r>
            <a:endParaRPr lang="en-US" altLang="en-US" b="1" dirty="0"/>
          </a:p>
        </p:txBody>
      </p:sp>
      <p:sp>
        <p:nvSpPr>
          <p:cNvPr id="45" name="Text Box 93"/>
          <p:cNvSpPr txBox="1">
            <a:spLocks noChangeArrowheads="1"/>
          </p:cNvSpPr>
          <p:nvPr/>
        </p:nvSpPr>
        <p:spPr bwMode="auto">
          <a:xfrm rot="13392484">
            <a:off x="4411700" y="1108057"/>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163</a:t>
            </a:r>
            <a:endParaRPr lang="en-US" altLang="en-US" b="1" dirty="0"/>
          </a:p>
        </p:txBody>
      </p:sp>
      <p:sp>
        <p:nvSpPr>
          <p:cNvPr id="47" name="Text Box 95"/>
          <p:cNvSpPr txBox="1">
            <a:spLocks noChangeArrowheads="1"/>
          </p:cNvSpPr>
          <p:nvPr/>
        </p:nvSpPr>
        <p:spPr bwMode="auto">
          <a:xfrm rot="8830552">
            <a:off x="3469018" y="1037703"/>
            <a:ext cx="392921"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hound</a:t>
            </a:r>
            <a:endParaRPr lang="en-US" altLang="en-US" b="1" dirty="0"/>
          </a:p>
        </p:txBody>
      </p:sp>
      <p:sp>
        <p:nvSpPr>
          <p:cNvPr id="50" name="Text Box 137"/>
          <p:cNvSpPr txBox="1">
            <a:spLocks noChangeArrowheads="1"/>
          </p:cNvSpPr>
          <p:nvPr/>
        </p:nvSpPr>
        <p:spPr bwMode="auto">
          <a:xfrm rot="9143163">
            <a:off x="3663454" y="952083"/>
            <a:ext cx="301659"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Hell</a:t>
            </a:r>
            <a:endParaRPr lang="en-US" altLang="en-US" b="1" dirty="0"/>
          </a:p>
        </p:txBody>
      </p:sp>
      <p:sp>
        <p:nvSpPr>
          <p:cNvPr id="51" name="AutoShape 140"/>
          <p:cNvSpPr>
            <a:spLocks noChangeArrowheads="1"/>
          </p:cNvSpPr>
          <p:nvPr/>
        </p:nvSpPr>
        <p:spPr bwMode="auto">
          <a:xfrm rot="1481547" flipV="1">
            <a:off x="4340225" y="1039496"/>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2" name="Text Box 139"/>
          <p:cNvSpPr txBox="1">
            <a:spLocks noChangeArrowheads="1"/>
          </p:cNvSpPr>
          <p:nvPr/>
        </p:nvSpPr>
        <p:spPr bwMode="auto">
          <a:xfrm rot="11095323">
            <a:off x="3923477" y="902937"/>
            <a:ext cx="44913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“Patriot”</a:t>
            </a:r>
            <a:endParaRPr lang="en-US" altLang="en-US" b="1" dirty="0"/>
          </a:p>
        </p:txBody>
      </p:sp>
      <p:sp>
        <p:nvSpPr>
          <p:cNvPr id="56" name="Rectangle 346"/>
          <p:cNvSpPr>
            <a:spLocks noChangeArrowheads="1"/>
          </p:cNvSpPr>
          <p:nvPr/>
        </p:nvSpPr>
        <p:spPr bwMode="auto">
          <a:xfrm rot="2073752">
            <a:off x="5636418" y="2071237"/>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57" name="Rectangle 345"/>
          <p:cNvSpPr>
            <a:spLocks noChangeArrowheads="1"/>
          </p:cNvSpPr>
          <p:nvPr/>
        </p:nvSpPr>
        <p:spPr bwMode="auto">
          <a:xfrm rot="19597286">
            <a:off x="5518943" y="1937887"/>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58" name="Rectangle 344"/>
          <p:cNvSpPr>
            <a:spLocks noChangeArrowheads="1"/>
          </p:cNvSpPr>
          <p:nvPr/>
        </p:nvSpPr>
        <p:spPr bwMode="auto">
          <a:xfrm rot="20720294">
            <a:off x="5461793" y="1769612"/>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59" name="Rectangle 343"/>
          <p:cNvSpPr>
            <a:spLocks noChangeArrowheads="1"/>
          </p:cNvSpPr>
          <p:nvPr/>
        </p:nvSpPr>
        <p:spPr bwMode="auto">
          <a:xfrm rot="385593">
            <a:off x="5449093" y="1591812"/>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0" name="Rectangle 342"/>
          <p:cNvSpPr>
            <a:spLocks noChangeArrowheads="1"/>
          </p:cNvSpPr>
          <p:nvPr/>
        </p:nvSpPr>
        <p:spPr bwMode="auto">
          <a:xfrm rot="20660944">
            <a:off x="5357018" y="1795012"/>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1" name="Rectangle 341"/>
          <p:cNvSpPr>
            <a:spLocks noChangeArrowheads="1"/>
          </p:cNvSpPr>
          <p:nvPr/>
        </p:nvSpPr>
        <p:spPr bwMode="auto">
          <a:xfrm rot="374821">
            <a:off x="5341143" y="1575937"/>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2" name="Oval 3"/>
          <p:cNvSpPr>
            <a:spLocks noChangeArrowheads="1"/>
          </p:cNvSpPr>
          <p:nvPr/>
        </p:nvSpPr>
        <p:spPr bwMode="auto">
          <a:xfrm>
            <a:off x="5828505" y="2063299"/>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3" name="Rectangle 4"/>
          <p:cNvSpPr>
            <a:spLocks noChangeArrowheads="1"/>
          </p:cNvSpPr>
          <p:nvPr/>
        </p:nvSpPr>
        <p:spPr bwMode="auto">
          <a:xfrm rot="6942598">
            <a:off x="5501480" y="1421949"/>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64" name="Rectangle 5"/>
          <p:cNvSpPr>
            <a:spLocks noChangeArrowheads="1"/>
          </p:cNvSpPr>
          <p:nvPr/>
        </p:nvSpPr>
        <p:spPr bwMode="auto">
          <a:xfrm rot="6942598">
            <a:off x="5409405" y="1377499"/>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9</a:t>
            </a:r>
            <a:endParaRPr lang="en-US" altLang="en-US" dirty="0"/>
          </a:p>
        </p:txBody>
      </p:sp>
      <p:sp>
        <p:nvSpPr>
          <p:cNvPr id="65" name="Rectangle 6"/>
          <p:cNvSpPr>
            <a:spLocks noChangeArrowheads="1"/>
          </p:cNvSpPr>
          <p:nvPr/>
        </p:nvSpPr>
        <p:spPr bwMode="auto">
          <a:xfrm rot="6942598">
            <a:off x="5307805" y="1329874"/>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9</a:t>
            </a:r>
          </a:p>
        </p:txBody>
      </p:sp>
      <p:sp>
        <p:nvSpPr>
          <p:cNvPr id="66" name="Rectangle 7"/>
          <p:cNvSpPr>
            <a:spLocks noChangeArrowheads="1"/>
          </p:cNvSpPr>
          <p:nvPr/>
        </p:nvSpPr>
        <p:spPr bwMode="auto">
          <a:xfrm rot="6942598">
            <a:off x="5593555" y="1466399"/>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4</a:t>
            </a:r>
          </a:p>
        </p:txBody>
      </p:sp>
      <p:sp>
        <p:nvSpPr>
          <p:cNvPr id="67" name="Rectangle 8"/>
          <p:cNvSpPr>
            <a:spLocks noChangeArrowheads="1"/>
          </p:cNvSpPr>
          <p:nvPr/>
        </p:nvSpPr>
        <p:spPr bwMode="auto">
          <a:xfrm rot="6588229">
            <a:off x="5257118" y="1424489"/>
            <a:ext cx="92075" cy="92075"/>
          </a:xfrm>
          <a:prstGeom prst="rect">
            <a:avLst/>
          </a:prstGeom>
          <a:solidFill>
            <a:schemeClr val="tx1">
              <a:lumMod val="50000"/>
              <a:lumOff val="50000"/>
            </a:schemeClr>
          </a:solidFill>
          <a:ln w="9525" algn="ctr">
            <a:noFill/>
            <a:miter lim="800000"/>
            <a:headEnd/>
            <a:tailEnd/>
          </a:ln>
        </p:spPr>
        <p:txBody>
          <a:bodyPr wrap="none" anchor="ctr"/>
          <a:lstStyle/>
          <a:p>
            <a:pPr algn="ctr">
              <a:defRPr/>
            </a:pPr>
            <a:r>
              <a:rPr lang="en-US" sz="500" dirty="0" smtClean="0">
                <a:solidFill>
                  <a:schemeClr val="bg1"/>
                </a:solidFill>
                <a:latin typeface="Arial" charset="0"/>
                <a:cs typeface="Arial" charset="0"/>
              </a:rPr>
              <a:t>21</a:t>
            </a:r>
            <a:endParaRPr lang="en-US" sz="500" dirty="0">
              <a:solidFill>
                <a:schemeClr val="bg1"/>
              </a:solidFill>
              <a:latin typeface="Arial" charset="0"/>
              <a:cs typeface="Arial" charset="0"/>
            </a:endParaRPr>
          </a:p>
        </p:txBody>
      </p:sp>
      <p:sp>
        <p:nvSpPr>
          <p:cNvPr id="68" name="AutoShape 9"/>
          <p:cNvSpPr>
            <a:spLocks noChangeArrowheads="1"/>
          </p:cNvSpPr>
          <p:nvPr/>
        </p:nvSpPr>
        <p:spPr bwMode="auto">
          <a:xfrm rot="14810754">
            <a:off x="5217318" y="1339399"/>
            <a:ext cx="96838" cy="96837"/>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9" name="Rectangle 11"/>
          <p:cNvSpPr>
            <a:spLocks noChangeArrowheads="1"/>
          </p:cNvSpPr>
          <p:nvPr/>
        </p:nvSpPr>
        <p:spPr bwMode="auto">
          <a:xfrm rot="5776196">
            <a:off x="5445124" y="1591018"/>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0" name="Rectangle 12"/>
          <p:cNvSpPr>
            <a:spLocks noChangeArrowheads="1"/>
          </p:cNvSpPr>
          <p:nvPr/>
        </p:nvSpPr>
        <p:spPr bwMode="auto">
          <a:xfrm rot="5776196">
            <a:off x="5344318" y="1579111"/>
            <a:ext cx="88900"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9</a:t>
            </a:r>
            <a:endParaRPr lang="en-US" altLang="en-US" dirty="0"/>
          </a:p>
        </p:txBody>
      </p:sp>
      <p:sp>
        <p:nvSpPr>
          <p:cNvPr id="71" name="Rectangle 13"/>
          <p:cNvSpPr>
            <a:spLocks noChangeArrowheads="1"/>
          </p:cNvSpPr>
          <p:nvPr/>
        </p:nvSpPr>
        <p:spPr bwMode="auto">
          <a:xfrm rot="5776196">
            <a:off x="5231605" y="156799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72" name="Rectangle 14"/>
          <p:cNvSpPr>
            <a:spLocks noChangeArrowheads="1"/>
          </p:cNvSpPr>
          <p:nvPr/>
        </p:nvSpPr>
        <p:spPr bwMode="auto">
          <a:xfrm rot="5776196">
            <a:off x="5545930" y="1599749"/>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4</a:t>
            </a:r>
          </a:p>
        </p:txBody>
      </p:sp>
      <p:sp>
        <p:nvSpPr>
          <p:cNvPr id="73" name="Rectangle 15"/>
          <p:cNvSpPr>
            <a:spLocks noChangeArrowheads="1"/>
          </p:cNvSpPr>
          <p:nvPr/>
        </p:nvSpPr>
        <p:spPr bwMode="auto">
          <a:xfrm rot="5421827">
            <a:off x="5229224" y="1676743"/>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74" name="Rectangle 17"/>
          <p:cNvSpPr>
            <a:spLocks noChangeArrowheads="1"/>
          </p:cNvSpPr>
          <p:nvPr/>
        </p:nvSpPr>
        <p:spPr bwMode="auto">
          <a:xfrm rot="4578788">
            <a:off x="5462587" y="1770405"/>
            <a:ext cx="90488" cy="92075"/>
          </a:xfrm>
          <a:prstGeom prst="rect">
            <a:avLst/>
          </a:prstGeom>
          <a:solidFill>
            <a:srgbClr val="FF0000"/>
          </a:solidFill>
          <a:ln w="9525">
            <a:solidFill>
              <a:schemeClr val="bg1"/>
            </a:solidFill>
            <a:miter lim="800000"/>
            <a:headEnd/>
            <a:tailEnd/>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75" name="Rectangle 18"/>
          <p:cNvSpPr>
            <a:spLocks noChangeArrowheads="1"/>
          </p:cNvSpPr>
          <p:nvPr/>
        </p:nvSpPr>
        <p:spPr bwMode="auto">
          <a:xfrm rot="4578788">
            <a:off x="5362574" y="1794218"/>
            <a:ext cx="90487"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9</a:t>
            </a:r>
            <a:endParaRPr lang="en-US" altLang="en-US" dirty="0"/>
          </a:p>
        </p:txBody>
      </p:sp>
      <p:sp>
        <p:nvSpPr>
          <p:cNvPr id="76" name="Rectangle 19"/>
          <p:cNvSpPr>
            <a:spLocks noChangeArrowheads="1"/>
          </p:cNvSpPr>
          <p:nvPr/>
        </p:nvSpPr>
        <p:spPr bwMode="auto">
          <a:xfrm rot="4578788">
            <a:off x="5253830" y="18235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77" name="Rectangle 20"/>
          <p:cNvSpPr>
            <a:spLocks noChangeArrowheads="1"/>
          </p:cNvSpPr>
          <p:nvPr/>
        </p:nvSpPr>
        <p:spPr bwMode="auto">
          <a:xfrm rot="4578788">
            <a:off x="5560218" y="1745799"/>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4</a:t>
            </a:r>
          </a:p>
        </p:txBody>
      </p:sp>
      <p:sp>
        <p:nvSpPr>
          <p:cNvPr id="78" name="Rectangle 21"/>
          <p:cNvSpPr>
            <a:spLocks noChangeArrowheads="1"/>
          </p:cNvSpPr>
          <p:nvPr/>
        </p:nvSpPr>
        <p:spPr bwMode="auto">
          <a:xfrm rot="4224419">
            <a:off x="5289549" y="1924393"/>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grpSp>
        <p:nvGrpSpPr>
          <p:cNvPr id="79" name="Group 23"/>
          <p:cNvGrpSpPr>
            <a:grpSpLocks/>
          </p:cNvGrpSpPr>
          <p:nvPr/>
        </p:nvGrpSpPr>
        <p:grpSpPr bwMode="auto">
          <a:xfrm>
            <a:off x="5428455" y="1190174"/>
            <a:ext cx="298450" cy="247650"/>
            <a:chOff x="2534" y="1839"/>
            <a:chExt cx="188" cy="156"/>
          </a:xfrm>
        </p:grpSpPr>
        <p:grpSp>
          <p:nvGrpSpPr>
            <p:cNvPr id="80" name="Group 24"/>
            <p:cNvGrpSpPr>
              <a:grpSpLocks/>
            </p:cNvGrpSpPr>
            <p:nvPr/>
          </p:nvGrpSpPr>
          <p:grpSpPr bwMode="auto">
            <a:xfrm rot="-5685818">
              <a:off x="2674" y="1947"/>
              <a:ext cx="48" cy="48"/>
              <a:chOff x="1776" y="2429"/>
              <a:chExt cx="160" cy="160"/>
            </a:xfrm>
          </p:grpSpPr>
          <p:sp>
            <p:nvSpPr>
              <p:cNvPr id="89"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0"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1"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81" name="Group 28"/>
            <p:cNvGrpSpPr>
              <a:grpSpLocks/>
            </p:cNvGrpSpPr>
            <p:nvPr/>
          </p:nvGrpSpPr>
          <p:grpSpPr bwMode="auto">
            <a:xfrm rot="-5685818">
              <a:off x="2620" y="1867"/>
              <a:ext cx="48" cy="48"/>
              <a:chOff x="1776" y="2429"/>
              <a:chExt cx="160" cy="160"/>
            </a:xfrm>
          </p:grpSpPr>
          <p:sp>
            <p:nvSpPr>
              <p:cNvPr id="86"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7"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8"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82" name="Group 32"/>
            <p:cNvGrpSpPr>
              <a:grpSpLocks/>
            </p:cNvGrpSpPr>
            <p:nvPr/>
          </p:nvGrpSpPr>
          <p:grpSpPr bwMode="auto">
            <a:xfrm rot="-5685818">
              <a:off x="2534" y="1839"/>
              <a:ext cx="48" cy="48"/>
              <a:chOff x="1776" y="2429"/>
              <a:chExt cx="160" cy="160"/>
            </a:xfrm>
          </p:grpSpPr>
          <p:sp>
            <p:nvSpPr>
              <p:cNvPr id="83"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4"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5"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92" name="Rectangle 37"/>
          <p:cNvSpPr>
            <a:spLocks noChangeArrowheads="1"/>
          </p:cNvSpPr>
          <p:nvPr/>
        </p:nvSpPr>
        <p:spPr bwMode="auto">
          <a:xfrm rot="3452362">
            <a:off x="5523705" y="19378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3" name="Rectangle 38"/>
          <p:cNvSpPr>
            <a:spLocks noChangeArrowheads="1"/>
          </p:cNvSpPr>
          <p:nvPr/>
        </p:nvSpPr>
        <p:spPr bwMode="auto">
          <a:xfrm rot="3452362">
            <a:off x="5437980" y="19918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4" name="Rectangle 39"/>
          <p:cNvSpPr>
            <a:spLocks noChangeArrowheads="1"/>
          </p:cNvSpPr>
          <p:nvPr/>
        </p:nvSpPr>
        <p:spPr bwMode="auto">
          <a:xfrm rot="3452362">
            <a:off x="5342730" y="20537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95" name="Rectangle 40"/>
          <p:cNvSpPr>
            <a:spLocks noChangeArrowheads="1"/>
          </p:cNvSpPr>
          <p:nvPr/>
        </p:nvSpPr>
        <p:spPr bwMode="auto">
          <a:xfrm rot="3452362">
            <a:off x="5609430" y="18823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96" name="Rectangle 41"/>
          <p:cNvSpPr>
            <a:spLocks noChangeArrowheads="1"/>
          </p:cNvSpPr>
          <p:nvPr/>
        </p:nvSpPr>
        <p:spPr bwMode="auto">
          <a:xfrm rot="3097993">
            <a:off x="5409405" y="213949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97" name="Rectangle 43"/>
          <p:cNvSpPr>
            <a:spLocks noChangeArrowheads="1"/>
          </p:cNvSpPr>
          <p:nvPr/>
        </p:nvSpPr>
        <p:spPr bwMode="auto">
          <a:xfrm rot="2322964">
            <a:off x="5636418" y="2074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8" name="Rectangle 44"/>
          <p:cNvSpPr>
            <a:spLocks noChangeArrowheads="1"/>
          </p:cNvSpPr>
          <p:nvPr/>
        </p:nvSpPr>
        <p:spPr bwMode="auto">
          <a:xfrm rot="2322964">
            <a:off x="5571330" y="21537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9" name="Rectangle 45"/>
          <p:cNvSpPr>
            <a:spLocks noChangeArrowheads="1"/>
          </p:cNvSpPr>
          <p:nvPr/>
        </p:nvSpPr>
        <p:spPr bwMode="auto">
          <a:xfrm rot="2322964">
            <a:off x="5503068" y="224109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00" name="Rectangle 46"/>
          <p:cNvSpPr>
            <a:spLocks noChangeArrowheads="1"/>
          </p:cNvSpPr>
          <p:nvPr/>
        </p:nvSpPr>
        <p:spPr bwMode="auto">
          <a:xfrm rot="2322964">
            <a:off x="5699918" y="19934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01" name="Rectangle 47"/>
          <p:cNvSpPr>
            <a:spLocks noChangeArrowheads="1"/>
          </p:cNvSpPr>
          <p:nvPr/>
        </p:nvSpPr>
        <p:spPr bwMode="auto">
          <a:xfrm rot="1968595">
            <a:off x="5593555" y="2301424"/>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02" name="Rectangle 49"/>
          <p:cNvSpPr>
            <a:spLocks noChangeArrowheads="1"/>
          </p:cNvSpPr>
          <p:nvPr/>
        </p:nvSpPr>
        <p:spPr bwMode="auto">
          <a:xfrm rot="1146636">
            <a:off x="5795168" y="2158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03" name="Rectangle 50"/>
          <p:cNvSpPr>
            <a:spLocks noChangeArrowheads="1"/>
          </p:cNvSpPr>
          <p:nvPr/>
        </p:nvSpPr>
        <p:spPr bwMode="auto">
          <a:xfrm rot="1146636">
            <a:off x="5761830" y="22553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04" name="Rectangle 51"/>
          <p:cNvSpPr>
            <a:spLocks noChangeArrowheads="1"/>
          </p:cNvSpPr>
          <p:nvPr/>
        </p:nvSpPr>
        <p:spPr bwMode="auto">
          <a:xfrm rot="1146636">
            <a:off x="5726905" y="23617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05" name="Rectangle 52"/>
          <p:cNvSpPr>
            <a:spLocks noChangeArrowheads="1"/>
          </p:cNvSpPr>
          <p:nvPr/>
        </p:nvSpPr>
        <p:spPr bwMode="auto">
          <a:xfrm rot="1146636">
            <a:off x="5828505" y="2061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06" name="Rectangle 53"/>
          <p:cNvSpPr>
            <a:spLocks noChangeArrowheads="1"/>
          </p:cNvSpPr>
          <p:nvPr/>
        </p:nvSpPr>
        <p:spPr bwMode="auto">
          <a:xfrm rot="792268">
            <a:off x="5831680" y="238714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07" name="Rectangle 55"/>
          <p:cNvSpPr>
            <a:spLocks noChangeArrowheads="1"/>
          </p:cNvSpPr>
          <p:nvPr/>
        </p:nvSpPr>
        <p:spPr bwMode="auto">
          <a:xfrm rot="21433521">
            <a:off x="5971380" y="2180774"/>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08" name="Rectangle 56"/>
          <p:cNvSpPr>
            <a:spLocks noChangeArrowheads="1"/>
          </p:cNvSpPr>
          <p:nvPr/>
        </p:nvSpPr>
        <p:spPr bwMode="auto">
          <a:xfrm rot="21433521">
            <a:off x="5976143" y="228237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09" name="Rectangle 57"/>
          <p:cNvSpPr>
            <a:spLocks noChangeArrowheads="1"/>
          </p:cNvSpPr>
          <p:nvPr/>
        </p:nvSpPr>
        <p:spPr bwMode="auto">
          <a:xfrm rot="21433521">
            <a:off x="5982493" y="2395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10" name="Rectangle 58"/>
          <p:cNvSpPr>
            <a:spLocks noChangeArrowheads="1"/>
          </p:cNvSpPr>
          <p:nvPr/>
        </p:nvSpPr>
        <p:spPr bwMode="auto">
          <a:xfrm rot="21433521">
            <a:off x="5965030" y="20791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11" name="Rectangle 59"/>
          <p:cNvSpPr>
            <a:spLocks noChangeArrowheads="1"/>
          </p:cNvSpPr>
          <p:nvPr/>
        </p:nvSpPr>
        <p:spPr bwMode="auto">
          <a:xfrm rot="21079153">
            <a:off x="6090443" y="2379212"/>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12" name="Text Box 78"/>
          <p:cNvSpPr txBox="1">
            <a:spLocks noChangeArrowheads="1"/>
          </p:cNvSpPr>
          <p:nvPr/>
        </p:nvSpPr>
        <p:spPr bwMode="auto">
          <a:xfrm rot="7114242">
            <a:off x="5548432" y="1535446"/>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CHP14-13</a:t>
            </a:r>
            <a:endParaRPr lang="en-US" altLang="en-US" sz="700" dirty="0">
              <a:solidFill>
                <a:schemeClr val="tx1"/>
              </a:solidFill>
            </a:endParaRPr>
          </a:p>
        </p:txBody>
      </p:sp>
      <p:sp>
        <p:nvSpPr>
          <p:cNvPr id="113" name="Rectangle 79"/>
          <p:cNvSpPr>
            <a:spLocks noChangeArrowheads="1"/>
          </p:cNvSpPr>
          <p:nvPr/>
        </p:nvSpPr>
        <p:spPr bwMode="auto">
          <a:xfrm rot="1706668">
            <a:off x="5893593" y="1588637"/>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14" name="Oval 80"/>
          <p:cNvSpPr>
            <a:spLocks noChangeArrowheads="1"/>
          </p:cNvSpPr>
          <p:nvPr/>
        </p:nvSpPr>
        <p:spPr bwMode="auto">
          <a:xfrm>
            <a:off x="5196680" y="906012"/>
            <a:ext cx="1585913" cy="1611312"/>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nvGrpSpPr>
          <p:cNvPr id="115" name="Group 180"/>
          <p:cNvGrpSpPr>
            <a:grpSpLocks/>
          </p:cNvGrpSpPr>
          <p:nvPr/>
        </p:nvGrpSpPr>
        <p:grpSpPr bwMode="auto">
          <a:xfrm rot="1120015">
            <a:off x="5595143" y="1063174"/>
            <a:ext cx="298450" cy="247650"/>
            <a:chOff x="2534" y="1839"/>
            <a:chExt cx="188" cy="156"/>
          </a:xfrm>
        </p:grpSpPr>
        <p:grpSp>
          <p:nvGrpSpPr>
            <p:cNvPr id="116" name="Group 181"/>
            <p:cNvGrpSpPr>
              <a:grpSpLocks/>
            </p:cNvGrpSpPr>
            <p:nvPr/>
          </p:nvGrpSpPr>
          <p:grpSpPr bwMode="auto">
            <a:xfrm rot="-5685818">
              <a:off x="2674" y="1947"/>
              <a:ext cx="48" cy="48"/>
              <a:chOff x="1776" y="2429"/>
              <a:chExt cx="160" cy="160"/>
            </a:xfrm>
          </p:grpSpPr>
          <p:sp>
            <p:nvSpPr>
              <p:cNvPr id="125"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6"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7"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17" name="Group 185"/>
            <p:cNvGrpSpPr>
              <a:grpSpLocks/>
            </p:cNvGrpSpPr>
            <p:nvPr/>
          </p:nvGrpSpPr>
          <p:grpSpPr bwMode="auto">
            <a:xfrm rot="-5685818">
              <a:off x="2620" y="1867"/>
              <a:ext cx="48" cy="48"/>
              <a:chOff x="1776" y="2429"/>
              <a:chExt cx="160" cy="160"/>
            </a:xfrm>
          </p:grpSpPr>
          <p:sp>
            <p:nvSpPr>
              <p:cNvPr id="122"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3"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4"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18" name="Group 189"/>
            <p:cNvGrpSpPr>
              <a:grpSpLocks/>
            </p:cNvGrpSpPr>
            <p:nvPr/>
          </p:nvGrpSpPr>
          <p:grpSpPr bwMode="auto">
            <a:xfrm rot="-5685818">
              <a:off x="2534" y="1839"/>
              <a:ext cx="48" cy="48"/>
              <a:chOff x="1776" y="2429"/>
              <a:chExt cx="160" cy="160"/>
            </a:xfrm>
          </p:grpSpPr>
          <p:sp>
            <p:nvSpPr>
              <p:cNvPr id="119"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0"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1"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grpSp>
        <p:nvGrpSpPr>
          <p:cNvPr id="128" name="Group 193"/>
          <p:cNvGrpSpPr>
            <a:grpSpLocks/>
          </p:cNvGrpSpPr>
          <p:nvPr/>
        </p:nvGrpSpPr>
        <p:grpSpPr bwMode="auto">
          <a:xfrm rot="2102621">
            <a:off x="5785643" y="1009199"/>
            <a:ext cx="298450" cy="247650"/>
            <a:chOff x="2534" y="1839"/>
            <a:chExt cx="188" cy="156"/>
          </a:xfrm>
        </p:grpSpPr>
        <p:grpSp>
          <p:nvGrpSpPr>
            <p:cNvPr id="129" name="Group 194"/>
            <p:cNvGrpSpPr>
              <a:grpSpLocks/>
            </p:cNvGrpSpPr>
            <p:nvPr/>
          </p:nvGrpSpPr>
          <p:grpSpPr bwMode="auto">
            <a:xfrm rot="-5685818">
              <a:off x="2674" y="1947"/>
              <a:ext cx="48" cy="48"/>
              <a:chOff x="1776" y="2429"/>
              <a:chExt cx="160" cy="160"/>
            </a:xfrm>
          </p:grpSpPr>
          <p:sp>
            <p:nvSpPr>
              <p:cNvPr id="138"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9"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40"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30" name="Group 198"/>
            <p:cNvGrpSpPr>
              <a:grpSpLocks/>
            </p:cNvGrpSpPr>
            <p:nvPr/>
          </p:nvGrpSpPr>
          <p:grpSpPr bwMode="auto">
            <a:xfrm rot="-5685818">
              <a:off x="2620" y="1867"/>
              <a:ext cx="48" cy="48"/>
              <a:chOff x="1776" y="2429"/>
              <a:chExt cx="160" cy="160"/>
            </a:xfrm>
          </p:grpSpPr>
          <p:sp>
            <p:nvSpPr>
              <p:cNvPr id="135"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6"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7"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31" name="Group 202"/>
            <p:cNvGrpSpPr>
              <a:grpSpLocks/>
            </p:cNvGrpSpPr>
            <p:nvPr/>
          </p:nvGrpSpPr>
          <p:grpSpPr bwMode="auto">
            <a:xfrm rot="-5685818">
              <a:off x="2534" y="1839"/>
              <a:ext cx="48" cy="48"/>
              <a:chOff x="1776" y="2429"/>
              <a:chExt cx="160" cy="160"/>
            </a:xfrm>
          </p:grpSpPr>
          <p:sp>
            <p:nvSpPr>
              <p:cNvPr id="132"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3"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4"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grpSp>
        <p:nvGrpSpPr>
          <p:cNvPr id="141" name="Group 206"/>
          <p:cNvGrpSpPr>
            <a:grpSpLocks/>
          </p:cNvGrpSpPr>
          <p:nvPr/>
        </p:nvGrpSpPr>
        <p:grpSpPr bwMode="auto">
          <a:xfrm rot="3450987">
            <a:off x="5992018" y="1018724"/>
            <a:ext cx="298450" cy="247650"/>
            <a:chOff x="2534" y="1839"/>
            <a:chExt cx="188" cy="156"/>
          </a:xfrm>
        </p:grpSpPr>
        <p:grpSp>
          <p:nvGrpSpPr>
            <p:cNvPr id="142" name="Group 207"/>
            <p:cNvGrpSpPr>
              <a:grpSpLocks/>
            </p:cNvGrpSpPr>
            <p:nvPr/>
          </p:nvGrpSpPr>
          <p:grpSpPr bwMode="auto">
            <a:xfrm rot="-5685818">
              <a:off x="2674" y="1947"/>
              <a:ext cx="48" cy="48"/>
              <a:chOff x="1776" y="2429"/>
              <a:chExt cx="160" cy="160"/>
            </a:xfrm>
          </p:grpSpPr>
          <p:sp>
            <p:nvSpPr>
              <p:cNvPr id="151" name="AutoShape 20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52" name="Oval 20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53" name="AutoShape 21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43" name="Group 211"/>
            <p:cNvGrpSpPr>
              <a:grpSpLocks/>
            </p:cNvGrpSpPr>
            <p:nvPr/>
          </p:nvGrpSpPr>
          <p:grpSpPr bwMode="auto">
            <a:xfrm rot="-5685818">
              <a:off x="2620" y="1867"/>
              <a:ext cx="48" cy="48"/>
              <a:chOff x="1776" y="2429"/>
              <a:chExt cx="160" cy="160"/>
            </a:xfrm>
          </p:grpSpPr>
          <p:sp>
            <p:nvSpPr>
              <p:cNvPr id="148" name="AutoShape 21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49" name="Oval 21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50" name="AutoShape 21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44" name="Group 215"/>
            <p:cNvGrpSpPr>
              <a:grpSpLocks/>
            </p:cNvGrpSpPr>
            <p:nvPr/>
          </p:nvGrpSpPr>
          <p:grpSpPr bwMode="auto">
            <a:xfrm rot="-5685818">
              <a:off x="2534" y="1839"/>
              <a:ext cx="48" cy="48"/>
              <a:chOff x="1776" y="2429"/>
              <a:chExt cx="160" cy="160"/>
            </a:xfrm>
          </p:grpSpPr>
          <p:sp>
            <p:nvSpPr>
              <p:cNvPr id="145" name="AutoShape 21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46" name="Oval 21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47" name="AutoShape 21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grpSp>
        <p:nvGrpSpPr>
          <p:cNvPr id="154" name="Group 219"/>
          <p:cNvGrpSpPr>
            <a:grpSpLocks/>
          </p:cNvGrpSpPr>
          <p:nvPr/>
        </p:nvGrpSpPr>
        <p:grpSpPr bwMode="auto">
          <a:xfrm rot="4773752">
            <a:off x="6185693" y="1104449"/>
            <a:ext cx="298450" cy="247650"/>
            <a:chOff x="2534" y="1839"/>
            <a:chExt cx="188" cy="156"/>
          </a:xfrm>
        </p:grpSpPr>
        <p:grpSp>
          <p:nvGrpSpPr>
            <p:cNvPr id="155" name="Group 220"/>
            <p:cNvGrpSpPr>
              <a:grpSpLocks/>
            </p:cNvGrpSpPr>
            <p:nvPr/>
          </p:nvGrpSpPr>
          <p:grpSpPr bwMode="auto">
            <a:xfrm rot="-5685818">
              <a:off x="2674" y="1947"/>
              <a:ext cx="48" cy="48"/>
              <a:chOff x="1776" y="2429"/>
              <a:chExt cx="160" cy="160"/>
            </a:xfrm>
          </p:grpSpPr>
          <p:sp>
            <p:nvSpPr>
              <p:cNvPr id="164" name="AutoShape 22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5" name="Oval 22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6" name="AutoShape 22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56" name="Group 224"/>
            <p:cNvGrpSpPr>
              <a:grpSpLocks/>
            </p:cNvGrpSpPr>
            <p:nvPr/>
          </p:nvGrpSpPr>
          <p:grpSpPr bwMode="auto">
            <a:xfrm rot="-5685818">
              <a:off x="2620" y="1867"/>
              <a:ext cx="48" cy="48"/>
              <a:chOff x="1776" y="2429"/>
              <a:chExt cx="160" cy="160"/>
            </a:xfrm>
          </p:grpSpPr>
          <p:sp>
            <p:nvSpPr>
              <p:cNvPr id="161" name="AutoShape 2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2" name="Oval 2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3" name="AutoShape 2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57" name="Group 228"/>
            <p:cNvGrpSpPr>
              <a:grpSpLocks/>
            </p:cNvGrpSpPr>
            <p:nvPr/>
          </p:nvGrpSpPr>
          <p:grpSpPr bwMode="auto">
            <a:xfrm rot="-5685818">
              <a:off x="2534" y="1839"/>
              <a:ext cx="48" cy="48"/>
              <a:chOff x="1776" y="2429"/>
              <a:chExt cx="160" cy="160"/>
            </a:xfrm>
          </p:grpSpPr>
          <p:sp>
            <p:nvSpPr>
              <p:cNvPr id="158" name="AutoShape 2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59" name="Oval 2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0" name="AutoShape 2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167" name="Rectangle 354"/>
          <p:cNvSpPr>
            <a:spLocks noChangeArrowheads="1"/>
          </p:cNvSpPr>
          <p:nvPr/>
        </p:nvSpPr>
        <p:spPr bwMode="auto">
          <a:xfrm rot="1770855">
            <a:off x="6312693" y="1855337"/>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8" name="Rectangle 353"/>
          <p:cNvSpPr>
            <a:spLocks noChangeArrowheads="1"/>
          </p:cNvSpPr>
          <p:nvPr/>
        </p:nvSpPr>
        <p:spPr bwMode="auto">
          <a:xfrm rot="2783830">
            <a:off x="6230143" y="1972812"/>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9" name="Rectangle 352"/>
          <p:cNvSpPr>
            <a:spLocks noChangeArrowheads="1"/>
          </p:cNvSpPr>
          <p:nvPr/>
        </p:nvSpPr>
        <p:spPr bwMode="auto">
          <a:xfrm rot="4019805">
            <a:off x="6099968" y="2049012"/>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0" name="Rectangle 351"/>
          <p:cNvSpPr>
            <a:spLocks noChangeArrowheads="1"/>
          </p:cNvSpPr>
          <p:nvPr/>
        </p:nvSpPr>
        <p:spPr bwMode="auto">
          <a:xfrm rot="20929094">
            <a:off x="6658768" y="1521962"/>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1" name="Rectangle 350"/>
          <p:cNvSpPr>
            <a:spLocks noChangeArrowheads="1"/>
          </p:cNvSpPr>
          <p:nvPr/>
        </p:nvSpPr>
        <p:spPr bwMode="auto">
          <a:xfrm rot="435191">
            <a:off x="6665118" y="1763262"/>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2" name="Rectangle 349"/>
          <p:cNvSpPr>
            <a:spLocks noChangeArrowheads="1"/>
          </p:cNvSpPr>
          <p:nvPr/>
        </p:nvSpPr>
        <p:spPr bwMode="auto">
          <a:xfrm rot="18048825">
            <a:off x="6592093" y="2004562"/>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3" name="Rectangle 348"/>
          <p:cNvSpPr>
            <a:spLocks noChangeArrowheads="1"/>
          </p:cNvSpPr>
          <p:nvPr/>
        </p:nvSpPr>
        <p:spPr bwMode="auto">
          <a:xfrm rot="18982532">
            <a:off x="6439693" y="2207762"/>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4" name="Rectangle 347"/>
          <p:cNvSpPr>
            <a:spLocks noChangeArrowheads="1"/>
          </p:cNvSpPr>
          <p:nvPr/>
        </p:nvSpPr>
        <p:spPr bwMode="auto">
          <a:xfrm rot="20337750">
            <a:off x="6223793" y="2341112"/>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5" name="Rectangle 61"/>
          <p:cNvSpPr>
            <a:spLocks noChangeArrowheads="1"/>
          </p:cNvSpPr>
          <p:nvPr/>
        </p:nvSpPr>
        <p:spPr bwMode="auto">
          <a:xfrm rot="20267117">
            <a:off x="6139655" y="21442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76" name="Rectangle 62"/>
          <p:cNvSpPr>
            <a:spLocks noChangeArrowheads="1"/>
          </p:cNvSpPr>
          <p:nvPr/>
        </p:nvSpPr>
        <p:spPr bwMode="auto">
          <a:xfrm rot="20267117">
            <a:off x="6179343" y="22395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77" name="Rectangle 63"/>
          <p:cNvSpPr>
            <a:spLocks noChangeArrowheads="1"/>
          </p:cNvSpPr>
          <p:nvPr/>
        </p:nvSpPr>
        <p:spPr bwMode="auto">
          <a:xfrm rot="20267117">
            <a:off x="6222205" y="234269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78" name="Rectangle 64"/>
          <p:cNvSpPr>
            <a:spLocks noChangeArrowheads="1"/>
          </p:cNvSpPr>
          <p:nvPr/>
        </p:nvSpPr>
        <p:spPr bwMode="auto">
          <a:xfrm rot="20267117">
            <a:off x="6101555" y="205059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79" name="Rectangle 65"/>
          <p:cNvSpPr>
            <a:spLocks noChangeArrowheads="1"/>
          </p:cNvSpPr>
          <p:nvPr/>
        </p:nvSpPr>
        <p:spPr bwMode="auto">
          <a:xfrm rot="19912748">
            <a:off x="6319043" y="229348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80" name="Rectangle 67"/>
          <p:cNvSpPr>
            <a:spLocks noChangeArrowheads="1"/>
          </p:cNvSpPr>
          <p:nvPr/>
        </p:nvSpPr>
        <p:spPr bwMode="auto">
          <a:xfrm rot="19177618">
            <a:off x="6296818" y="20474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81" name="Rectangle 68"/>
          <p:cNvSpPr>
            <a:spLocks noChangeArrowheads="1"/>
          </p:cNvSpPr>
          <p:nvPr/>
        </p:nvSpPr>
        <p:spPr bwMode="auto">
          <a:xfrm rot="19177618">
            <a:off x="6363493" y="212679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82" name="Rectangle 69"/>
          <p:cNvSpPr>
            <a:spLocks noChangeArrowheads="1"/>
          </p:cNvSpPr>
          <p:nvPr/>
        </p:nvSpPr>
        <p:spPr bwMode="auto">
          <a:xfrm rot="19177618">
            <a:off x="6436518" y="22109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83" name="Rectangle 70"/>
          <p:cNvSpPr>
            <a:spLocks noChangeArrowheads="1"/>
          </p:cNvSpPr>
          <p:nvPr/>
        </p:nvSpPr>
        <p:spPr bwMode="auto">
          <a:xfrm rot="19177618">
            <a:off x="6230143" y="19696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84" name="Rectangle 71"/>
          <p:cNvSpPr>
            <a:spLocks noChangeArrowheads="1"/>
          </p:cNvSpPr>
          <p:nvPr/>
        </p:nvSpPr>
        <p:spPr bwMode="auto">
          <a:xfrm rot="18823249">
            <a:off x="6511924" y="2133943"/>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85" name="Rectangle 73"/>
          <p:cNvSpPr>
            <a:spLocks noChangeArrowheads="1"/>
          </p:cNvSpPr>
          <p:nvPr/>
        </p:nvSpPr>
        <p:spPr bwMode="auto">
          <a:xfrm rot="17949888">
            <a:off x="6398418" y="1904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86" name="Rectangle 74"/>
          <p:cNvSpPr>
            <a:spLocks noChangeArrowheads="1"/>
          </p:cNvSpPr>
          <p:nvPr/>
        </p:nvSpPr>
        <p:spPr bwMode="auto">
          <a:xfrm rot="17949888">
            <a:off x="6488112" y="1954555"/>
            <a:ext cx="93662"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87" name="Rectangle 75"/>
          <p:cNvSpPr>
            <a:spLocks noChangeArrowheads="1"/>
          </p:cNvSpPr>
          <p:nvPr/>
        </p:nvSpPr>
        <p:spPr bwMode="auto">
          <a:xfrm rot="17949888">
            <a:off x="6586537" y="2008530"/>
            <a:ext cx="93662"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88" name="Rectangle 76"/>
          <p:cNvSpPr>
            <a:spLocks noChangeArrowheads="1"/>
          </p:cNvSpPr>
          <p:nvPr/>
        </p:nvSpPr>
        <p:spPr bwMode="auto">
          <a:xfrm rot="17949888">
            <a:off x="6309518" y="18537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89" name="Rectangle 77"/>
          <p:cNvSpPr>
            <a:spLocks noChangeArrowheads="1"/>
          </p:cNvSpPr>
          <p:nvPr/>
        </p:nvSpPr>
        <p:spPr bwMode="auto">
          <a:xfrm rot="17595519">
            <a:off x="6631780" y="1910899"/>
            <a:ext cx="90488" cy="90488"/>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90" name="Rectangle 328"/>
          <p:cNvSpPr>
            <a:spLocks noChangeArrowheads="1"/>
          </p:cNvSpPr>
          <p:nvPr/>
        </p:nvSpPr>
        <p:spPr bwMode="auto">
          <a:xfrm rot="16662598">
            <a:off x="6452393" y="173786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1" name="Rectangle 329"/>
          <p:cNvSpPr>
            <a:spLocks noChangeArrowheads="1"/>
          </p:cNvSpPr>
          <p:nvPr/>
        </p:nvSpPr>
        <p:spPr bwMode="auto">
          <a:xfrm rot="16662598">
            <a:off x="6552405" y="17521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92" name="Rectangle 330"/>
          <p:cNvSpPr>
            <a:spLocks noChangeArrowheads="1"/>
          </p:cNvSpPr>
          <p:nvPr/>
        </p:nvSpPr>
        <p:spPr bwMode="auto">
          <a:xfrm rot="16662598">
            <a:off x="6663530" y="1766437"/>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6</a:t>
            </a:r>
          </a:p>
        </p:txBody>
      </p:sp>
      <p:sp>
        <p:nvSpPr>
          <p:cNvPr id="193" name="Rectangle 331"/>
          <p:cNvSpPr>
            <a:spLocks noChangeArrowheads="1"/>
          </p:cNvSpPr>
          <p:nvPr/>
        </p:nvSpPr>
        <p:spPr bwMode="auto">
          <a:xfrm rot="16662598">
            <a:off x="6350793" y="172516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4" name="Rectangle 332"/>
          <p:cNvSpPr>
            <a:spLocks noChangeArrowheads="1"/>
          </p:cNvSpPr>
          <p:nvPr/>
        </p:nvSpPr>
        <p:spPr bwMode="auto">
          <a:xfrm rot="16308229">
            <a:off x="6669881" y="1658486"/>
            <a:ext cx="88900"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95" name="Rectangle 286"/>
          <p:cNvSpPr>
            <a:spLocks noChangeArrowheads="1"/>
          </p:cNvSpPr>
          <p:nvPr/>
        </p:nvSpPr>
        <p:spPr bwMode="auto">
          <a:xfrm rot="15305537">
            <a:off x="6350793" y="157752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6" name="Rectangle 283"/>
          <p:cNvSpPr>
            <a:spLocks noChangeArrowheads="1"/>
          </p:cNvSpPr>
          <p:nvPr/>
        </p:nvSpPr>
        <p:spPr bwMode="auto">
          <a:xfrm rot="15305537">
            <a:off x="6448424" y="154974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7" name="Rectangle 284"/>
          <p:cNvSpPr>
            <a:spLocks noChangeArrowheads="1"/>
          </p:cNvSpPr>
          <p:nvPr/>
        </p:nvSpPr>
        <p:spPr bwMode="auto">
          <a:xfrm rot="15305537">
            <a:off x="6548437" y="152275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98" name="Rectangle 285"/>
          <p:cNvSpPr>
            <a:spLocks noChangeArrowheads="1"/>
          </p:cNvSpPr>
          <p:nvPr/>
        </p:nvSpPr>
        <p:spPr bwMode="auto">
          <a:xfrm rot="15305537">
            <a:off x="6655593" y="1493387"/>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199" name="Rectangle 287"/>
          <p:cNvSpPr>
            <a:spLocks noChangeArrowheads="1"/>
          </p:cNvSpPr>
          <p:nvPr/>
        </p:nvSpPr>
        <p:spPr bwMode="auto">
          <a:xfrm rot="14951169">
            <a:off x="6618287" y="139099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16</a:t>
            </a:r>
          </a:p>
        </p:txBody>
      </p:sp>
      <p:sp>
        <p:nvSpPr>
          <p:cNvPr id="200" name="AutoShape 123"/>
          <p:cNvSpPr>
            <a:spLocks noChangeArrowheads="1"/>
          </p:cNvSpPr>
          <p:nvPr/>
        </p:nvSpPr>
        <p:spPr bwMode="auto">
          <a:xfrm rot="13491281">
            <a:off x="5150643" y="1617212"/>
            <a:ext cx="96837" cy="98425"/>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1" name="AutoShape 123"/>
          <p:cNvSpPr>
            <a:spLocks noChangeArrowheads="1"/>
          </p:cNvSpPr>
          <p:nvPr/>
        </p:nvSpPr>
        <p:spPr bwMode="auto">
          <a:xfrm rot="11199250">
            <a:off x="5306218" y="2141087"/>
            <a:ext cx="96837" cy="98425"/>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2" name="AutoShape 123"/>
          <p:cNvSpPr>
            <a:spLocks noChangeArrowheads="1"/>
          </p:cNvSpPr>
          <p:nvPr/>
        </p:nvSpPr>
        <p:spPr bwMode="auto">
          <a:xfrm rot="6340264">
            <a:off x="6291262" y="2383180"/>
            <a:ext cx="96838" cy="98425"/>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3" name="Rectangle 287"/>
          <p:cNvSpPr>
            <a:spLocks noChangeArrowheads="1"/>
          </p:cNvSpPr>
          <p:nvPr/>
        </p:nvSpPr>
        <p:spPr bwMode="auto">
          <a:xfrm rot="14111981">
            <a:off x="6500812" y="1187793"/>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15</a:t>
            </a:r>
          </a:p>
        </p:txBody>
      </p:sp>
      <p:sp>
        <p:nvSpPr>
          <p:cNvPr id="204" name="Rectangle 320"/>
          <p:cNvSpPr>
            <a:spLocks noChangeArrowheads="1"/>
          </p:cNvSpPr>
          <p:nvPr/>
        </p:nvSpPr>
        <p:spPr bwMode="auto">
          <a:xfrm rot="14317954">
            <a:off x="6383337" y="1389405"/>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5" name="Rectangle 321"/>
          <p:cNvSpPr>
            <a:spLocks noChangeArrowheads="1"/>
          </p:cNvSpPr>
          <p:nvPr/>
        </p:nvSpPr>
        <p:spPr bwMode="auto">
          <a:xfrm rot="14317954">
            <a:off x="6470649" y="1337018"/>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06" name="Rectangle 375"/>
          <p:cNvSpPr>
            <a:spLocks noChangeArrowheads="1"/>
          </p:cNvSpPr>
          <p:nvPr/>
        </p:nvSpPr>
        <p:spPr bwMode="auto">
          <a:xfrm rot="14317954">
            <a:off x="6565105" y="1277487"/>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5</a:t>
            </a:r>
          </a:p>
        </p:txBody>
      </p:sp>
      <p:sp>
        <p:nvSpPr>
          <p:cNvPr id="207" name="Rectangle 376"/>
          <p:cNvSpPr>
            <a:spLocks noChangeArrowheads="1"/>
          </p:cNvSpPr>
          <p:nvPr/>
        </p:nvSpPr>
        <p:spPr bwMode="auto">
          <a:xfrm rot="14317954">
            <a:off x="6296818" y="14441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8" name="Rectangle 131"/>
          <p:cNvSpPr>
            <a:spLocks noChangeArrowheads="1"/>
          </p:cNvSpPr>
          <p:nvPr/>
        </p:nvSpPr>
        <p:spPr bwMode="auto">
          <a:xfrm rot="8540">
            <a:off x="7142955" y="1714049"/>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9" name="Rectangle 132"/>
          <p:cNvSpPr>
            <a:spLocks noChangeArrowheads="1"/>
          </p:cNvSpPr>
          <p:nvPr/>
        </p:nvSpPr>
        <p:spPr bwMode="auto">
          <a:xfrm rot="8540">
            <a:off x="7142955" y="1823587"/>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0" name="Rectangle 133"/>
          <p:cNvSpPr>
            <a:spLocks noChangeArrowheads="1"/>
          </p:cNvSpPr>
          <p:nvPr/>
        </p:nvSpPr>
        <p:spPr bwMode="auto">
          <a:xfrm rot="8540">
            <a:off x="7142955" y="1606099"/>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1" name="Rectangle 135"/>
          <p:cNvSpPr>
            <a:spLocks noChangeArrowheads="1"/>
          </p:cNvSpPr>
          <p:nvPr/>
        </p:nvSpPr>
        <p:spPr bwMode="auto">
          <a:xfrm rot="8540">
            <a:off x="7273130" y="171404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2" name="Rectangle 136"/>
          <p:cNvSpPr>
            <a:spLocks noChangeArrowheads="1"/>
          </p:cNvSpPr>
          <p:nvPr/>
        </p:nvSpPr>
        <p:spPr bwMode="auto">
          <a:xfrm rot="8540">
            <a:off x="7273130" y="1823587"/>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3" name="Rectangle 137"/>
          <p:cNvSpPr>
            <a:spLocks noChangeArrowheads="1"/>
          </p:cNvSpPr>
          <p:nvPr/>
        </p:nvSpPr>
        <p:spPr bwMode="auto">
          <a:xfrm rot="8540">
            <a:off x="7273130" y="160609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4" name="Rectangle 138"/>
          <p:cNvSpPr>
            <a:spLocks noChangeArrowheads="1"/>
          </p:cNvSpPr>
          <p:nvPr/>
        </p:nvSpPr>
        <p:spPr bwMode="auto">
          <a:xfrm>
            <a:off x="7127080" y="1588637"/>
            <a:ext cx="935038" cy="3190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5" name="Rectangle 140"/>
          <p:cNvSpPr>
            <a:spLocks noChangeArrowheads="1"/>
          </p:cNvSpPr>
          <p:nvPr/>
        </p:nvSpPr>
        <p:spPr bwMode="auto">
          <a:xfrm rot="8540">
            <a:off x="7403305" y="171404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6" name="Rectangle 141"/>
          <p:cNvSpPr>
            <a:spLocks noChangeArrowheads="1"/>
          </p:cNvSpPr>
          <p:nvPr/>
        </p:nvSpPr>
        <p:spPr bwMode="auto">
          <a:xfrm rot="8540">
            <a:off x="7403305" y="1823587"/>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7" name="Rectangle 142"/>
          <p:cNvSpPr>
            <a:spLocks noChangeArrowheads="1"/>
          </p:cNvSpPr>
          <p:nvPr/>
        </p:nvSpPr>
        <p:spPr bwMode="auto">
          <a:xfrm rot="8540">
            <a:off x="7403305" y="160609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8" name="Rectangle 144"/>
          <p:cNvSpPr>
            <a:spLocks noChangeArrowheads="1"/>
          </p:cNvSpPr>
          <p:nvPr/>
        </p:nvSpPr>
        <p:spPr bwMode="auto">
          <a:xfrm rot="8540">
            <a:off x="7533480" y="1717224"/>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9" name="Rectangle 145"/>
          <p:cNvSpPr>
            <a:spLocks noChangeArrowheads="1"/>
          </p:cNvSpPr>
          <p:nvPr/>
        </p:nvSpPr>
        <p:spPr bwMode="auto">
          <a:xfrm rot="8540">
            <a:off x="7533480"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0" name="Rectangle 146"/>
          <p:cNvSpPr>
            <a:spLocks noChangeArrowheads="1"/>
          </p:cNvSpPr>
          <p:nvPr/>
        </p:nvSpPr>
        <p:spPr bwMode="auto">
          <a:xfrm rot="8540">
            <a:off x="7533480" y="1609274"/>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221" name="Rectangle 148"/>
          <p:cNvSpPr>
            <a:spLocks noChangeArrowheads="1"/>
          </p:cNvSpPr>
          <p:nvPr/>
        </p:nvSpPr>
        <p:spPr bwMode="auto">
          <a:xfrm rot="8540">
            <a:off x="7657305" y="171722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2" name="Rectangle 149"/>
          <p:cNvSpPr>
            <a:spLocks noChangeArrowheads="1"/>
          </p:cNvSpPr>
          <p:nvPr/>
        </p:nvSpPr>
        <p:spPr bwMode="auto">
          <a:xfrm rot="8540">
            <a:off x="7657305"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23" name="Rectangle 150"/>
          <p:cNvSpPr>
            <a:spLocks noChangeArrowheads="1"/>
          </p:cNvSpPr>
          <p:nvPr/>
        </p:nvSpPr>
        <p:spPr bwMode="auto">
          <a:xfrm rot="8540">
            <a:off x="7657305" y="16092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4" name="AutoShape 153"/>
          <p:cNvSpPr>
            <a:spLocks noChangeArrowheads="1"/>
          </p:cNvSpPr>
          <p:nvPr/>
        </p:nvSpPr>
        <p:spPr bwMode="auto">
          <a:xfrm flipH="1">
            <a:off x="7808118" y="174897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5" name="AutoShape 154"/>
          <p:cNvSpPr>
            <a:spLocks noChangeArrowheads="1"/>
          </p:cNvSpPr>
          <p:nvPr/>
        </p:nvSpPr>
        <p:spPr bwMode="auto">
          <a:xfrm rot="14670030" flipH="1">
            <a:off x="7823199" y="1719605"/>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6" name="AutoShape 155"/>
          <p:cNvSpPr>
            <a:spLocks noChangeArrowheads="1"/>
          </p:cNvSpPr>
          <p:nvPr/>
        </p:nvSpPr>
        <p:spPr bwMode="auto">
          <a:xfrm rot="6929970">
            <a:off x="7788274" y="1719605"/>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7" name="Oval 156"/>
          <p:cNvSpPr>
            <a:spLocks noChangeArrowheads="1"/>
          </p:cNvSpPr>
          <p:nvPr/>
        </p:nvSpPr>
        <p:spPr bwMode="auto">
          <a:xfrm>
            <a:off x="7787480" y="1710874"/>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8" name="AutoShape 158"/>
          <p:cNvSpPr>
            <a:spLocks noChangeArrowheads="1"/>
          </p:cNvSpPr>
          <p:nvPr/>
        </p:nvSpPr>
        <p:spPr bwMode="auto">
          <a:xfrm flipH="1">
            <a:off x="7809705" y="164102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9" name="AutoShape 159"/>
          <p:cNvSpPr>
            <a:spLocks noChangeArrowheads="1"/>
          </p:cNvSpPr>
          <p:nvPr/>
        </p:nvSpPr>
        <p:spPr bwMode="auto">
          <a:xfrm rot="14670030" flipH="1">
            <a:off x="7824786" y="1611656"/>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0" name="AutoShape 160"/>
          <p:cNvSpPr>
            <a:spLocks noChangeArrowheads="1"/>
          </p:cNvSpPr>
          <p:nvPr/>
        </p:nvSpPr>
        <p:spPr bwMode="auto">
          <a:xfrm rot="6929970">
            <a:off x="7789861" y="1611656"/>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1" name="Oval 161"/>
          <p:cNvSpPr>
            <a:spLocks noChangeArrowheads="1"/>
          </p:cNvSpPr>
          <p:nvPr/>
        </p:nvSpPr>
        <p:spPr bwMode="auto">
          <a:xfrm>
            <a:off x="7789068" y="1602924"/>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2" name="AutoShape 163"/>
          <p:cNvSpPr>
            <a:spLocks noChangeArrowheads="1"/>
          </p:cNvSpPr>
          <p:nvPr/>
        </p:nvSpPr>
        <p:spPr bwMode="auto">
          <a:xfrm flipH="1">
            <a:off x="7808118" y="185216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3" name="AutoShape 164"/>
          <p:cNvSpPr>
            <a:spLocks noChangeArrowheads="1"/>
          </p:cNvSpPr>
          <p:nvPr/>
        </p:nvSpPr>
        <p:spPr bwMode="auto">
          <a:xfrm rot="14670030" flipH="1">
            <a:off x="7823199" y="1822793"/>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4" name="AutoShape 165"/>
          <p:cNvSpPr>
            <a:spLocks noChangeArrowheads="1"/>
          </p:cNvSpPr>
          <p:nvPr/>
        </p:nvSpPr>
        <p:spPr bwMode="auto">
          <a:xfrm rot="6929970">
            <a:off x="7788274" y="1822793"/>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5" name="Oval 166"/>
          <p:cNvSpPr>
            <a:spLocks noChangeArrowheads="1"/>
          </p:cNvSpPr>
          <p:nvPr/>
        </p:nvSpPr>
        <p:spPr bwMode="auto">
          <a:xfrm>
            <a:off x="7787480" y="1814062"/>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6" name="Rectangle 145"/>
          <p:cNvSpPr>
            <a:spLocks noChangeArrowheads="1"/>
          </p:cNvSpPr>
          <p:nvPr/>
        </p:nvSpPr>
        <p:spPr bwMode="auto">
          <a:xfrm rot="8540">
            <a:off x="7533480"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37" name="Rectangle 145"/>
          <p:cNvSpPr>
            <a:spLocks noChangeArrowheads="1"/>
          </p:cNvSpPr>
          <p:nvPr/>
        </p:nvSpPr>
        <p:spPr bwMode="auto">
          <a:xfrm rot="8540">
            <a:off x="7533480"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38" name="Rectangle 148"/>
          <p:cNvSpPr>
            <a:spLocks noChangeArrowheads="1"/>
          </p:cNvSpPr>
          <p:nvPr/>
        </p:nvSpPr>
        <p:spPr bwMode="auto">
          <a:xfrm rot="8540">
            <a:off x="7657305" y="171722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9" name="Rectangle 145"/>
          <p:cNvSpPr>
            <a:spLocks noChangeArrowheads="1"/>
          </p:cNvSpPr>
          <p:nvPr/>
        </p:nvSpPr>
        <p:spPr bwMode="auto">
          <a:xfrm rot="8540">
            <a:off x="7533480"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0" name="Rectangle 149"/>
          <p:cNvSpPr>
            <a:spLocks noChangeArrowheads="1"/>
          </p:cNvSpPr>
          <p:nvPr/>
        </p:nvSpPr>
        <p:spPr bwMode="auto">
          <a:xfrm rot="8540">
            <a:off x="7657305"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1" name="Rectangle 144"/>
          <p:cNvSpPr>
            <a:spLocks noChangeArrowheads="1"/>
          </p:cNvSpPr>
          <p:nvPr/>
        </p:nvSpPr>
        <p:spPr bwMode="auto">
          <a:xfrm rot="8540">
            <a:off x="7533480" y="1717224"/>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2" name="Rectangle 148"/>
          <p:cNvSpPr>
            <a:spLocks noChangeArrowheads="1"/>
          </p:cNvSpPr>
          <p:nvPr/>
        </p:nvSpPr>
        <p:spPr bwMode="auto">
          <a:xfrm rot="8540">
            <a:off x="7657305" y="171722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3" name="AutoShape 154"/>
          <p:cNvSpPr>
            <a:spLocks noChangeArrowheads="1"/>
          </p:cNvSpPr>
          <p:nvPr/>
        </p:nvSpPr>
        <p:spPr bwMode="auto">
          <a:xfrm rot="14670030" flipH="1">
            <a:off x="7823199" y="1719605"/>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4" name="Oval 156"/>
          <p:cNvSpPr>
            <a:spLocks noChangeArrowheads="1"/>
          </p:cNvSpPr>
          <p:nvPr/>
        </p:nvSpPr>
        <p:spPr bwMode="auto">
          <a:xfrm>
            <a:off x="7787480" y="1710874"/>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5" name="Rectangle 148"/>
          <p:cNvSpPr>
            <a:spLocks noChangeArrowheads="1"/>
          </p:cNvSpPr>
          <p:nvPr/>
        </p:nvSpPr>
        <p:spPr bwMode="auto">
          <a:xfrm rot="8540">
            <a:off x="7657305" y="171722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6" name="Text Box 151"/>
          <p:cNvSpPr txBox="1">
            <a:spLocks noChangeArrowheads="1"/>
          </p:cNvSpPr>
          <p:nvPr/>
        </p:nvSpPr>
        <p:spPr bwMode="auto">
          <a:xfrm rot="16200000">
            <a:off x="7590314" y="1667818"/>
            <a:ext cx="36099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CHP14-13</a:t>
            </a:r>
            <a:endParaRPr lang="en-US" altLang="en-US" sz="300" b="1" dirty="0">
              <a:solidFill>
                <a:schemeClr val="tx1"/>
              </a:solidFill>
            </a:endParaRPr>
          </a:p>
        </p:txBody>
      </p:sp>
      <p:sp>
        <p:nvSpPr>
          <p:cNvPr id="247" name="Rectangle 144"/>
          <p:cNvSpPr>
            <a:spLocks noChangeArrowheads="1"/>
          </p:cNvSpPr>
          <p:nvPr/>
        </p:nvSpPr>
        <p:spPr bwMode="auto">
          <a:xfrm rot="8540">
            <a:off x="7533480" y="1717224"/>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8" name="Rectangle 145"/>
          <p:cNvSpPr>
            <a:spLocks noChangeArrowheads="1"/>
          </p:cNvSpPr>
          <p:nvPr/>
        </p:nvSpPr>
        <p:spPr bwMode="auto">
          <a:xfrm rot="8540">
            <a:off x="7533480"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9" name="Rectangle 150"/>
          <p:cNvSpPr>
            <a:spLocks noChangeArrowheads="1"/>
          </p:cNvSpPr>
          <p:nvPr/>
        </p:nvSpPr>
        <p:spPr bwMode="auto">
          <a:xfrm rot="8540">
            <a:off x="7657305" y="16092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0" name="Rectangle 145"/>
          <p:cNvSpPr>
            <a:spLocks noChangeArrowheads="1"/>
          </p:cNvSpPr>
          <p:nvPr/>
        </p:nvSpPr>
        <p:spPr bwMode="auto">
          <a:xfrm rot="8540">
            <a:off x="7533480"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1" name="Rectangle 145"/>
          <p:cNvSpPr>
            <a:spLocks noChangeArrowheads="1"/>
          </p:cNvSpPr>
          <p:nvPr/>
        </p:nvSpPr>
        <p:spPr bwMode="auto">
          <a:xfrm rot="8540">
            <a:off x="7533480"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2" name="Rectangle 145"/>
          <p:cNvSpPr>
            <a:spLocks noChangeArrowheads="1"/>
          </p:cNvSpPr>
          <p:nvPr/>
        </p:nvSpPr>
        <p:spPr bwMode="auto">
          <a:xfrm rot="8540">
            <a:off x="7533480" y="182676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3" name="Rectangle 144"/>
          <p:cNvSpPr>
            <a:spLocks noChangeArrowheads="1"/>
          </p:cNvSpPr>
          <p:nvPr/>
        </p:nvSpPr>
        <p:spPr bwMode="auto">
          <a:xfrm rot="8540">
            <a:off x="7533480" y="1717224"/>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pic>
        <p:nvPicPr>
          <p:cNvPr id="254" name="Picture 15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3227259">
            <a:off x="3423171" y="2085823"/>
            <a:ext cx="13679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5" name="Picture 5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484779">
            <a:off x="4425154" y="1102728"/>
            <a:ext cx="73025" cy="3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7719537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04800" y="381000"/>
            <a:ext cx="2137252" cy="369332"/>
          </a:xfrm>
          <a:prstGeom prst="rect">
            <a:avLst/>
          </a:prstGeom>
        </p:spPr>
        <p:txBody>
          <a:bodyPr wrap="none">
            <a:spAutoFit/>
          </a:bodyPr>
          <a:lstStyle/>
          <a:p>
            <a:r>
              <a:rPr lang="en-US" dirty="0"/>
              <a:t>L-C20 Byron Prentice</a:t>
            </a:r>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3313" name="Picture 1" descr="andromeda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914400"/>
            <a:ext cx="1981200" cy="219345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381000" y="3429000"/>
            <a:ext cx="8229599" cy="2400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L-C20</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BYRON PRENTICE</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Clan Jade Falcon</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H</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2/2/1</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32 PTS OR 45 CHP14-04</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RUN AND GUN</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(optional)</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This unit may use ballistic </a:t>
            </a:r>
            <a:r>
              <a:rPr lang="en-US" altLang="en-US" sz="1000" dirty="0">
                <a:ea typeface="Calibri" pitchFamily="34" charset="0"/>
                <a:cs typeface="Times New Roman" pitchFamily="18" charset="0"/>
              </a:rPr>
              <a:t>s</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pecial </a:t>
            </a:r>
            <a:r>
              <a:rPr lang="en-US" altLang="en-US" sz="1000" dirty="0">
                <a:ea typeface="Calibri" pitchFamily="34" charset="0"/>
                <a:cs typeface="Times New Roman" pitchFamily="18" charset="0"/>
              </a:rPr>
              <a:t>e</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quipment that normally requires a ranged combat order, as part of a ranged combat assault order.</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JHK-B2-H JADE HAWK</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Prentice is a prime</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example</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of his Clan. He is a trueborn warrior of fine pedigree. He is a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pilot of high skill, and a force to be dealt with outside the cockpit. If Prentice does have a shortcoming, it is a penchant for showboating. He likes to be the best, to take the killing blow against the most powerful opponent, and in general does not take commands from others or work well with his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clanmates</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if it hinders his own glory. </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Rectangle 131"/>
          <p:cNvSpPr>
            <a:spLocks noChangeArrowheads="1"/>
          </p:cNvSpPr>
          <p:nvPr/>
        </p:nvSpPr>
        <p:spPr bwMode="auto">
          <a:xfrm rot="8540">
            <a:off x="7252752" y="209946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 name="Rectangle 132"/>
          <p:cNvSpPr>
            <a:spLocks noChangeArrowheads="1"/>
          </p:cNvSpPr>
          <p:nvPr/>
        </p:nvSpPr>
        <p:spPr bwMode="auto">
          <a:xfrm rot="8540">
            <a:off x="7252752" y="2209005"/>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 name="Rectangle 133"/>
          <p:cNvSpPr>
            <a:spLocks noChangeArrowheads="1"/>
          </p:cNvSpPr>
          <p:nvPr/>
        </p:nvSpPr>
        <p:spPr bwMode="auto">
          <a:xfrm rot="8540">
            <a:off x="7252752" y="199151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 name="Rectangle 135"/>
          <p:cNvSpPr>
            <a:spLocks noChangeArrowheads="1"/>
          </p:cNvSpPr>
          <p:nvPr/>
        </p:nvSpPr>
        <p:spPr bwMode="auto">
          <a:xfrm rot="8540">
            <a:off x="7382927" y="209946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0" name="Rectangle 136"/>
          <p:cNvSpPr>
            <a:spLocks noChangeArrowheads="1"/>
          </p:cNvSpPr>
          <p:nvPr/>
        </p:nvSpPr>
        <p:spPr bwMode="auto">
          <a:xfrm rot="8540">
            <a:off x="7382927" y="220900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1" name="Rectangle 137"/>
          <p:cNvSpPr>
            <a:spLocks noChangeArrowheads="1"/>
          </p:cNvSpPr>
          <p:nvPr/>
        </p:nvSpPr>
        <p:spPr bwMode="auto">
          <a:xfrm rot="8540">
            <a:off x="7382927" y="199151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2" name="Rectangle 138"/>
          <p:cNvSpPr>
            <a:spLocks noChangeArrowheads="1"/>
          </p:cNvSpPr>
          <p:nvPr/>
        </p:nvSpPr>
        <p:spPr bwMode="auto">
          <a:xfrm>
            <a:off x="7236877" y="1974055"/>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3" name="Rectangle 140"/>
          <p:cNvSpPr>
            <a:spLocks noChangeArrowheads="1"/>
          </p:cNvSpPr>
          <p:nvPr/>
        </p:nvSpPr>
        <p:spPr bwMode="auto">
          <a:xfrm rot="8540">
            <a:off x="7513102" y="209946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 name="Rectangle 141"/>
          <p:cNvSpPr>
            <a:spLocks noChangeArrowheads="1"/>
          </p:cNvSpPr>
          <p:nvPr/>
        </p:nvSpPr>
        <p:spPr bwMode="auto">
          <a:xfrm rot="8540">
            <a:off x="7513102" y="220900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5" name="Rectangle 142"/>
          <p:cNvSpPr>
            <a:spLocks noChangeArrowheads="1"/>
          </p:cNvSpPr>
          <p:nvPr/>
        </p:nvSpPr>
        <p:spPr bwMode="auto">
          <a:xfrm rot="8540">
            <a:off x="7513102" y="199151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6" name="Rectangle 144"/>
          <p:cNvSpPr>
            <a:spLocks noChangeArrowheads="1"/>
          </p:cNvSpPr>
          <p:nvPr/>
        </p:nvSpPr>
        <p:spPr bwMode="auto">
          <a:xfrm rot="8540">
            <a:off x="7643277" y="210264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 name="Rectangle 145"/>
          <p:cNvSpPr>
            <a:spLocks noChangeArrowheads="1"/>
          </p:cNvSpPr>
          <p:nvPr/>
        </p:nvSpPr>
        <p:spPr bwMode="auto">
          <a:xfrm rot="8540">
            <a:off x="7643277" y="221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8" name="Rectangle 146"/>
          <p:cNvSpPr>
            <a:spLocks noChangeArrowheads="1"/>
          </p:cNvSpPr>
          <p:nvPr/>
        </p:nvSpPr>
        <p:spPr bwMode="auto">
          <a:xfrm rot="8540">
            <a:off x="7643277" y="199469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 name="Rectangle 148"/>
          <p:cNvSpPr>
            <a:spLocks noChangeArrowheads="1"/>
          </p:cNvSpPr>
          <p:nvPr/>
        </p:nvSpPr>
        <p:spPr bwMode="auto">
          <a:xfrm rot="8540">
            <a:off x="7767102" y="210264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 name="Rectangle 149"/>
          <p:cNvSpPr>
            <a:spLocks noChangeArrowheads="1"/>
          </p:cNvSpPr>
          <p:nvPr/>
        </p:nvSpPr>
        <p:spPr bwMode="auto">
          <a:xfrm rot="8540">
            <a:off x="7767102" y="221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a:t>
            </a:r>
          </a:p>
        </p:txBody>
      </p:sp>
      <p:sp>
        <p:nvSpPr>
          <p:cNvPr id="21" name="Rectangle 150"/>
          <p:cNvSpPr>
            <a:spLocks noChangeArrowheads="1"/>
          </p:cNvSpPr>
          <p:nvPr/>
        </p:nvSpPr>
        <p:spPr bwMode="auto">
          <a:xfrm rot="8540">
            <a:off x="7767102" y="199469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 name="AutoShape 153"/>
          <p:cNvSpPr>
            <a:spLocks noChangeArrowheads="1"/>
          </p:cNvSpPr>
          <p:nvPr/>
        </p:nvSpPr>
        <p:spPr bwMode="auto">
          <a:xfrm flipH="1">
            <a:off x="7917914" y="213439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3" name="AutoShape 154"/>
          <p:cNvSpPr>
            <a:spLocks noChangeArrowheads="1"/>
          </p:cNvSpPr>
          <p:nvPr/>
        </p:nvSpPr>
        <p:spPr bwMode="auto">
          <a:xfrm rot="14670030" flipH="1">
            <a:off x="7932995" y="210502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4" name="AutoShape 155"/>
          <p:cNvSpPr>
            <a:spLocks noChangeArrowheads="1"/>
          </p:cNvSpPr>
          <p:nvPr/>
        </p:nvSpPr>
        <p:spPr bwMode="auto">
          <a:xfrm rot="6929970">
            <a:off x="7898070" y="210502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 name="Oval 156"/>
          <p:cNvSpPr>
            <a:spLocks noChangeArrowheads="1"/>
          </p:cNvSpPr>
          <p:nvPr/>
        </p:nvSpPr>
        <p:spPr bwMode="auto">
          <a:xfrm>
            <a:off x="7897277" y="209629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6" name="AutoShape 158"/>
          <p:cNvSpPr>
            <a:spLocks noChangeArrowheads="1"/>
          </p:cNvSpPr>
          <p:nvPr/>
        </p:nvSpPr>
        <p:spPr bwMode="auto">
          <a:xfrm flipH="1">
            <a:off x="7919502" y="202644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7" name="AutoShape 159"/>
          <p:cNvSpPr>
            <a:spLocks noChangeArrowheads="1"/>
          </p:cNvSpPr>
          <p:nvPr/>
        </p:nvSpPr>
        <p:spPr bwMode="auto">
          <a:xfrm rot="14670030" flipH="1">
            <a:off x="7934583" y="199707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8" name="AutoShape 160"/>
          <p:cNvSpPr>
            <a:spLocks noChangeArrowheads="1"/>
          </p:cNvSpPr>
          <p:nvPr/>
        </p:nvSpPr>
        <p:spPr bwMode="auto">
          <a:xfrm rot="6929970">
            <a:off x="7899658" y="199707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9" name="Oval 161"/>
          <p:cNvSpPr>
            <a:spLocks noChangeArrowheads="1"/>
          </p:cNvSpPr>
          <p:nvPr/>
        </p:nvSpPr>
        <p:spPr bwMode="auto">
          <a:xfrm>
            <a:off x="7898864" y="198834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0" name="AutoShape 163"/>
          <p:cNvSpPr>
            <a:spLocks noChangeArrowheads="1"/>
          </p:cNvSpPr>
          <p:nvPr/>
        </p:nvSpPr>
        <p:spPr bwMode="auto">
          <a:xfrm flipH="1">
            <a:off x="7917914" y="223758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1" name="AutoShape 164"/>
          <p:cNvSpPr>
            <a:spLocks noChangeArrowheads="1"/>
          </p:cNvSpPr>
          <p:nvPr/>
        </p:nvSpPr>
        <p:spPr bwMode="auto">
          <a:xfrm rot="14670030" flipH="1">
            <a:off x="7932995" y="220821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2" name="AutoShape 165"/>
          <p:cNvSpPr>
            <a:spLocks noChangeArrowheads="1"/>
          </p:cNvSpPr>
          <p:nvPr/>
        </p:nvSpPr>
        <p:spPr bwMode="auto">
          <a:xfrm rot="6929970">
            <a:off x="7898070" y="220821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3" name="Oval 166"/>
          <p:cNvSpPr>
            <a:spLocks noChangeArrowheads="1"/>
          </p:cNvSpPr>
          <p:nvPr/>
        </p:nvSpPr>
        <p:spPr bwMode="auto">
          <a:xfrm>
            <a:off x="7897277" y="2199480"/>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4" name="Oval 3"/>
          <p:cNvSpPr>
            <a:spLocks noChangeArrowheads="1"/>
          </p:cNvSpPr>
          <p:nvPr/>
        </p:nvSpPr>
        <p:spPr bwMode="auto">
          <a:xfrm>
            <a:off x="5938302" y="2448718"/>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5" name="Rectangle 4"/>
          <p:cNvSpPr>
            <a:spLocks noChangeArrowheads="1"/>
          </p:cNvSpPr>
          <p:nvPr/>
        </p:nvSpPr>
        <p:spPr bwMode="auto">
          <a:xfrm rot="6942598">
            <a:off x="5611277" y="18073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6"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37" name="Rectangle 6"/>
          <p:cNvSpPr>
            <a:spLocks noChangeArrowheads="1"/>
          </p:cNvSpPr>
          <p:nvPr/>
        </p:nvSpPr>
        <p:spPr bwMode="auto">
          <a:xfrm rot="6942598">
            <a:off x="5417602" y="17152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38" name="Rectangle 7"/>
          <p:cNvSpPr>
            <a:spLocks noChangeArrowheads="1"/>
          </p:cNvSpPr>
          <p:nvPr/>
        </p:nvSpPr>
        <p:spPr bwMode="auto">
          <a:xfrm rot="6942598">
            <a:off x="5703352" y="185181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9" name="Rectangle 8"/>
          <p:cNvSpPr>
            <a:spLocks noChangeArrowheads="1"/>
          </p:cNvSpPr>
          <p:nvPr/>
        </p:nvSpPr>
        <p:spPr bwMode="auto">
          <a:xfrm rot="6588229">
            <a:off x="5379502" y="181689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40" name="Rectangle 11"/>
          <p:cNvSpPr>
            <a:spLocks noChangeArrowheads="1"/>
          </p:cNvSpPr>
          <p:nvPr/>
        </p:nvSpPr>
        <p:spPr bwMode="auto">
          <a:xfrm rot="5776196">
            <a:off x="5554921" y="197484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1"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42" name="Rectangle 13"/>
          <p:cNvSpPr>
            <a:spLocks noChangeArrowheads="1"/>
          </p:cNvSpPr>
          <p:nvPr/>
        </p:nvSpPr>
        <p:spPr bwMode="auto">
          <a:xfrm rot="5776196">
            <a:off x="5341402" y="19534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43"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4" name="Rectangle 15"/>
          <p:cNvSpPr>
            <a:spLocks noChangeArrowheads="1"/>
          </p:cNvSpPr>
          <p:nvPr/>
        </p:nvSpPr>
        <p:spPr bwMode="auto">
          <a:xfrm rot="5421827">
            <a:off x="5339021" y="206057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45" name="Rectangle 17"/>
          <p:cNvSpPr>
            <a:spLocks noChangeArrowheads="1"/>
          </p:cNvSpPr>
          <p:nvPr/>
        </p:nvSpPr>
        <p:spPr bwMode="auto">
          <a:xfrm rot="4578788">
            <a:off x="5572383" y="215582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6" name="Rectangle 18"/>
          <p:cNvSpPr>
            <a:spLocks noChangeArrowheads="1"/>
          </p:cNvSpPr>
          <p:nvPr/>
        </p:nvSpPr>
        <p:spPr bwMode="auto">
          <a:xfrm rot="4578788">
            <a:off x="5472371" y="21796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7" name="Rectangle 19"/>
          <p:cNvSpPr>
            <a:spLocks noChangeArrowheads="1"/>
          </p:cNvSpPr>
          <p:nvPr/>
        </p:nvSpPr>
        <p:spPr bwMode="auto">
          <a:xfrm rot="4578788">
            <a:off x="5363627" y="220900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48"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9" name="Rectangle 21"/>
          <p:cNvSpPr>
            <a:spLocks noChangeArrowheads="1"/>
          </p:cNvSpPr>
          <p:nvPr/>
        </p:nvSpPr>
        <p:spPr bwMode="auto">
          <a:xfrm rot="4224419">
            <a:off x="5399346" y="2309811"/>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grpSp>
        <p:nvGrpSpPr>
          <p:cNvPr id="50" name="Group 24"/>
          <p:cNvGrpSpPr>
            <a:grpSpLocks/>
          </p:cNvGrpSpPr>
          <p:nvPr/>
        </p:nvGrpSpPr>
        <p:grpSpPr bwMode="auto">
          <a:xfrm rot="-5685818">
            <a:off x="5760502" y="1747043"/>
            <a:ext cx="76200" cy="76200"/>
            <a:chOff x="1776" y="2429"/>
            <a:chExt cx="160" cy="160"/>
          </a:xfrm>
        </p:grpSpPr>
        <p:sp>
          <p:nvSpPr>
            <p:cNvPr id="51"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2"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3"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54" name="Group 28"/>
          <p:cNvGrpSpPr>
            <a:grpSpLocks/>
          </p:cNvGrpSpPr>
          <p:nvPr/>
        </p:nvGrpSpPr>
        <p:grpSpPr bwMode="auto">
          <a:xfrm rot="-5685818">
            <a:off x="5674777" y="1620043"/>
            <a:ext cx="76200" cy="76200"/>
            <a:chOff x="1776" y="2429"/>
            <a:chExt cx="160" cy="160"/>
          </a:xfrm>
        </p:grpSpPr>
        <p:sp>
          <p:nvSpPr>
            <p:cNvPr id="55"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6"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7"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58" name="Group 32"/>
          <p:cNvGrpSpPr>
            <a:grpSpLocks/>
          </p:cNvGrpSpPr>
          <p:nvPr/>
        </p:nvGrpSpPr>
        <p:grpSpPr bwMode="auto">
          <a:xfrm rot="-5685818">
            <a:off x="5538252" y="1575593"/>
            <a:ext cx="76200" cy="76200"/>
            <a:chOff x="1776" y="2429"/>
            <a:chExt cx="160" cy="160"/>
          </a:xfrm>
        </p:grpSpPr>
        <p:sp>
          <p:nvSpPr>
            <p:cNvPr id="59"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0"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1"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62" name="Rectangle 37"/>
          <p:cNvSpPr>
            <a:spLocks noChangeArrowheads="1"/>
          </p:cNvSpPr>
          <p:nvPr/>
        </p:nvSpPr>
        <p:spPr bwMode="auto">
          <a:xfrm rot="3452362">
            <a:off x="5631914" y="2321718"/>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63" name="Rectangle 38"/>
          <p:cNvSpPr>
            <a:spLocks noChangeArrowheads="1"/>
          </p:cNvSpPr>
          <p:nvPr/>
        </p:nvSpPr>
        <p:spPr bwMode="auto">
          <a:xfrm rot="3452362">
            <a:off x="5546189" y="237728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64" name="Rectangle 39"/>
          <p:cNvSpPr>
            <a:spLocks noChangeArrowheads="1"/>
          </p:cNvSpPr>
          <p:nvPr/>
        </p:nvSpPr>
        <p:spPr bwMode="auto">
          <a:xfrm rot="3452362">
            <a:off x="5452527" y="243760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65" name="Rectangle 40"/>
          <p:cNvSpPr>
            <a:spLocks noChangeArrowheads="1"/>
          </p:cNvSpPr>
          <p:nvPr/>
        </p:nvSpPr>
        <p:spPr bwMode="auto">
          <a:xfrm rot="3452362">
            <a:off x="5719227" y="2267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66" name="Rectangle 41"/>
          <p:cNvSpPr>
            <a:spLocks noChangeArrowheads="1"/>
          </p:cNvSpPr>
          <p:nvPr/>
        </p:nvSpPr>
        <p:spPr bwMode="auto">
          <a:xfrm rot="3097994">
            <a:off x="5519202" y="2523330"/>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19</a:t>
            </a:r>
          </a:p>
        </p:txBody>
      </p:sp>
      <p:sp>
        <p:nvSpPr>
          <p:cNvPr id="67" name="Rectangle 43"/>
          <p:cNvSpPr>
            <a:spLocks noChangeArrowheads="1"/>
          </p:cNvSpPr>
          <p:nvPr/>
        </p:nvSpPr>
        <p:spPr bwMode="auto">
          <a:xfrm rot="2322964">
            <a:off x="5744627" y="2458243"/>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68" name="Rectangle 44"/>
          <p:cNvSpPr>
            <a:spLocks noChangeArrowheads="1"/>
          </p:cNvSpPr>
          <p:nvPr/>
        </p:nvSpPr>
        <p:spPr bwMode="auto">
          <a:xfrm rot="2322964">
            <a:off x="5681127" y="25376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69" name="Rectangle 45"/>
          <p:cNvSpPr>
            <a:spLocks noChangeArrowheads="1"/>
          </p:cNvSpPr>
          <p:nvPr/>
        </p:nvSpPr>
        <p:spPr bwMode="auto">
          <a:xfrm rot="2322964">
            <a:off x="5611277" y="26265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0" name="Rectangle 46"/>
          <p:cNvSpPr>
            <a:spLocks noChangeArrowheads="1"/>
          </p:cNvSpPr>
          <p:nvPr/>
        </p:nvSpPr>
        <p:spPr bwMode="auto">
          <a:xfrm rot="2322964">
            <a:off x="5808127" y="23788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1" name="Rectangle 47"/>
          <p:cNvSpPr>
            <a:spLocks noChangeArrowheads="1"/>
          </p:cNvSpPr>
          <p:nvPr/>
        </p:nvSpPr>
        <p:spPr bwMode="auto">
          <a:xfrm rot="1968596">
            <a:off x="5701764" y="268684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72" name="Rectangle 49"/>
          <p:cNvSpPr>
            <a:spLocks noChangeArrowheads="1"/>
          </p:cNvSpPr>
          <p:nvPr/>
        </p:nvSpPr>
        <p:spPr bwMode="auto">
          <a:xfrm rot="1146636">
            <a:off x="5904964" y="2543968"/>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73" name="Rectangle 50"/>
          <p:cNvSpPr>
            <a:spLocks noChangeArrowheads="1"/>
          </p:cNvSpPr>
          <p:nvPr/>
        </p:nvSpPr>
        <p:spPr bwMode="auto">
          <a:xfrm rot="1146636">
            <a:off x="5871627" y="264080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74" name="Rectangle 51"/>
          <p:cNvSpPr>
            <a:spLocks noChangeArrowheads="1"/>
          </p:cNvSpPr>
          <p:nvPr/>
        </p:nvSpPr>
        <p:spPr bwMode="auto">
          <a:xfrm rot="1146636">
            <a:off x="5836702" y="2747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5" name="Rectangle 52"/>
          <p:cNvSpPr>
            <a:spLocks noChangeArrowheads="1"/>
          </p:cNvSpPr>
          <p:nvPr/>
        </p:nvSpPr>
        <p:spPr bwMode="auto">
          <a:xfrm rot="1146636">
            <a:off x="5938302" y="24471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6" name="Rectangle 53"/>
          <p:cNvSpPr>
            <a:spLocks noChangeArrowheads="1"/>
          </p:cNvSpPr>
          <p:nvPr/>
        </p:nvSpPr>
        <p:spPr bwMode="auto">
          <a:xfrm rot="792268">
            <a:off x="5941477" y="2772568"/>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77" name="Rectangle 55"/>
          <p:cNvSpPr>
            <a:spLocks noChangeArrowheads="1"/>
          </p:cNvSpPr>
          <p:nvPr/>
        </p:nvSpPr>
        <p:spPr bwMode="auto">
          <a:xfrm rot="21433521">
            <a:off x="6081177" y="2566193"/>
            <a:ext cx="90487"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78" name="Rectangle 56"/>
          <p:cNvSpPr>
            <a:spLocks noChangeArrowheads="1"/>
          </p:cNvSpPr>
          <p:nvPr/>
        </p:nvSpPr>
        <p:spPr bwMode="auto">
          <a:xfrm rot="21433521">
            <a:off x="6085939" y="2667793"/>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79" name="Rectangle 57"/>
          <p:cNvSpPr>
            <a:spLocks noChangeArrowheads="1"/>
          </p:cNvSpPr>
          <p:nvPr/>
        </p:nvSpPr>
        <p:spPr bwMode="auto">
          <a:xfrm rot="21433521">
            <a:off x="6092289" y="278050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80" name="Rectangle 58"/>
          <p:cNvSpPr>
            <a:spLocks noChangeArrowheads="1"/>
          </p:cNvSpPr>
          <p:nvPr/>
        </p:nvSpPr>
        <p:spPr bwMode="auto">
          <a:xfrm rot="21433521">
            <a:off x="6074827" y="2464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81" name="Rectangle 59"/>
          <p:cNvSpPr>
            <a:spLocks noChangeArrowheads="1"/>
          </p:cNvSpPr>
          <p:nvPr/>
        </p:nvSpPr>
        <p:spPr bwMode="auto">
          <a:xfrm rot="21079153">
            <a:off x="6200239" y="2764630"/>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82" name="Rectangle 61"/>
          <p:cNvSpPr>
            <a:spLocks noChangeArrowheads="1"/>
          </p:cNvSpPr>
          <p:nvPr/>
        </p:nvSpPr>
        <p:spPr bwMode="auto">
          <a:xfrm rot="20267117">
            <a:off x="6246277" y="2529680"/>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83" name="Rectangle 62"/>
          <p:cNvSpPr>
            <a:spLocks noChangeArrowheads="1"/>
          </p:cNvSpPr>
          <p:nvPr/>
        </p:nvSpPr>
        <p:spPr bwMode="auto">
          <a:xfrm rot="20267117">
            <a:off x="6284377" y="26249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84" name="Rectangle 63"/>
          <p:cNvSpPr>
            <a:spLocks noChangeArrowheads="1"/>
          </p:cNvSpPr>
          <p:nvPr/>
        </p:nvSpPr>
        <p:spPr bwMode="auto">
          <a:xfrm rot="20267117">
            <a:off x="6328827" y="27281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85" name="Rectangle 64"/>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86" name="Rectangle 65"/>
          <p:cNvSpPr>
            <a:spLocks noChangeArrowheads="1"/>
          </p:cNvSpPr>
          <p:nvPr/>
        </p:nvSpPr>
        <p:spPr bwMode="auto">
          <a:xfrm rot="19912749">
            <a:off x="6424077" y="2677318"/>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87" name="Rectangle 67"/>
          <p:cNvSpPr>
            <a:spLocks noChangeArrowheads="1"/>
          </p:cNvSpPr>
          <p:nvPr/>
        </p:nvSpPr>
        <p:spPr bwMode="auto">
          <a:xfrm rot="19177617">
            <a:off x="6405027" y="2432843"/>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a:t>
            </a:r>
          </a:p>
        </p:txBody>
      </p:sp>
      <p:sp>
        <p:nvSpPr>
          <p:cNvPr id="88" name="Rectangle 68"/>
          <p:cNvSpPr>
            <a:spLocks noChangeArrowheads="1"/>
          </p:cNvSpPr>
          <p:nvPr/>
        </p:nvSpPr>
        <p:spPr bwMode="auto">
          <a:xfrm rot="19177617">
            <a:off x="6471702" y="25106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89" name="Rectangle 69"/>
          <p:cNvSpPr>
            <a:spLocks noChangeArrowheads="1"/>
          </p:cNvSpPr>
          <p:nvPr/>
        </p:nvSpPr>
        <p:spPr bwMode="auto">
          <a:xfrm rot="19177617">
            <a:off x="6544727" y="25947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0" name="Rectangle 70"/>
          <p:cNvSpPr>
            <a:spLocks noChangeArrowheads="1"/>
          </p:cNvSpPr>
          <p:nvPr/>
        </p:nvSpPr>
        <p:spPr bwMode="auto">
          <a:xfrm rot="19177617">
            <a:off x="6339939" y="23550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1" name="Rectangle 71"/>
          <p:cNvSpPr>
            <a:spLocks noChangeArrowheads="1"/>
          </p:cNvSpPr>
          <p:nvPr/>
        </p:nvSpPr>
        <p:spPr bwMode="auto">
          <a:xfrm rot="18823250">
            <a:off x="6620927" y="2518568"/>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92" name="Rectangle 73"/>
          <p:cNvSpPr>
            <a:spLocks noChangeArrowheads="1"/>
          </p:cNvSpPr>
          <p:nvPr/>
        </p:nvSpPr>
        <p:spPr bwMode="auto">
          <a:xfrm rot="17949888">
            <a:off x="6508214" y="2289968"/>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a:t>
            </a:r>
            <a:endParaRPr lang="en-US" altLang="en-US" dirty="0"/>
          </a:p>
        </p:txBody>
      </p:sp>
      <p:sp>
        <p:nvSpPr>
          <p:cNvPr id="93" name="Rectangle 74"/>
          <p:cNvSpPr>
            <a:spLocks noChangeArrowheads="1"/>
          </p:cNvSpPr>
          <p:nvPr/>
        </p:nvSpPr>
        <p:spPr bwMode="auto">
          <a:xfrm rot="17949888">
            <a:off x="6598702" y="233918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94" name="Rectangle 75"/>
          <p:cNvSpPr>
            <a:spLocks noChangeArrowheads="1"/>
          </p:cNvSpPr>
          <p:nvPr/>
        </p:nvSpPr>
        <p:spPr bwMode="auto">
          <a:xfrm rot="17949888">
            <a:off x="6697127" y="23931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5" name="Rectangle 76"/>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6" name="Rectangle 77"/>
          <p:cNvSpPr>
            <a:spLocks noChangeArrowheads="1"/>
          </p:cNvSpPr>
          <p:nvPr/>
        </p:nvSpPr>
        <p:spPr bwMode="auto">
          <a:xfrm rot="17595513">
            <a:off x="6741577" y="2294730"/>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97" name="Text Box 78"/>
          <p:cNvSpPr txBox="1">
            <a:spLocks noChangeArrowheads="1"/>
          </p:cNvSpPr>
          <p:nvPr/>
        </p:nvSpPr>
        <p:spPr bwMode="auto">
          <a:xfrm rot="7114242">
            <a:off x="5660609" y="1915309"/>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CHP14-04</a:t>
            </a:r>
            <a:endParaRPr lang="en-US" altLang="en-US" sz="700" dirty="0">
              <a:solidFill>
                <a:schemeClr val="tx1"/>
              </a:solidFill>
            </a:endParaRPr>
          </a:p>
        </p:txBody>
      </p:sp>
      <p:sp>
        <p:nvSpPr>
          <p:cNvPr id="98" name="Rectangle 79"/>
          <p:cNvSpPr>
            <a:spLocks noChangeArrowheads="1"/>
          </p:cNvSpPr>
          <p:nvPr/>
        </p:nvSpPr>
        <p:spPr bwMode="auto">
          <a:xfrm rot="1706668">
            <a:off x="6003389" y="1974055"/>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99" name="Oval 80"/>
          <p:cNvSpPr>
            <a:spLocks noChangeArrowheads="1"/>
          </p:cNvSpPr>
          <p:nvPr/>
        </p:nvSpPr>
        <p:spPr bwMode="auto">
          <a:xfrm>
            <a:off x="5306477" y="1291430"/>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nvGrpSpPr>
          <p:cNvPr id="100" name="Group 181"/>
          <p:cNvGrpSpPr>
            <a:grpSpLocks/>
          </p:cNvGrpSpPr>
          <p:nvPr/>
        </p:nvGrpSpPr>
        <p:grpSpPr bwMode="auto">
          <a:xfrm rot="-4565804">
            <a:off x="5893852" y="1650205"/>
            <a:ext cx="76200" cy="76200"/>
            <a:chOff x="1776" y="2429"/>
            <a:chExt cx="160" cy="160"/>
          </a:xfrm>
        </p:grpSpPr>
        <p:sp>
          <p:nvSpPr>
            <p:cNvPr id="101"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2"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3"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4" name="Group 185"/>
          <p:cNvGrpSpPr>
            <a:grpSpLocks/>
          </p:cNvGrpSpPr>
          <p:nvPr/>
        </p:nvGrpSpPr>
        <p:grpSpPr bwMode="auto">
          <a:xfrm rot="-4565804">
            <a:off x="5852577" y="1502568"/>
            <a:ext cx="76200" cy="76200"/>
            <a:chOff x="1776" y="2429"/>
            <a:chExt cx="160" cy="160"/>
          </a:xfrm>
        </p:grpSpPr>
        <p:sp>
          <p:nvSpPr>
            <p:cNvPr id="105"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6"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7"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8" name="Group 189"/>
          <p:cNvGrpSpPr>
            <a:grpSpLocks/>
          </p:cNvGrpSpPr>
          <p:nvPr/>
        </p:nvGrpSpPr>
        <p:grpSpPr bwMode="auto">
          <a:xfrm rot="-4565804">
            <a:off x="5736689" y="1416843"/>
            <a:ext cx="76200" cy="76200"/>
            <a:chOff x="1776" y="2429"/>
            <a:chExt cx="160" cy="160"/>
          </a:xfrm>
        </p:grpSpPr>
        <p:sp>
          <p:nvSpPr>
            <p:cNvPr id="109"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0"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1"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2" name="Group 194"/>
          <p:cNvGrpSpPr>
            <a:grpSpLocks/>
          </p:cNvGrpSpPr>
          <p:nvPr/>
        </p:nvGrpSpPr>
        <p:grpSpPr bwMode="auto">
          <a:xfrm rot="-3583198">
            <a:off x="6047839" y="1613693"/>
            <a:ext cx="76200" cy="76200"/>
            <a:chOff x="1776" y="2429"/>
            <a:chExt cx="160" cy="160"/>
          </a:xfrm>
        </p:grpSpPr>
        <p:sp>
          <p:nvSpPr>
            <p:cNvPr id="113"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4"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5"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6" name="Group 198"/>
          <p:cNvGrpSpPr>
            <a:grpSpLocks/>
          </p:cNvGrpSpPr>
          <p:nvPr/>
        </p:nvGrpSpPr>
        <p:grpSpPr bwMode="auto">
          <a:xfrm rot="-3583198">
            <a:off x="6051014" y="1459705"/>
            <a:ext cx="76200" cy="76200"/>
            <a:chOff x="1776" y="2429"/>
            <a:chExt cx="160" cy="160"/>
          </a:xfrm>
        </p:grpSpPr>
        <p:sp>
          <p:nvSpPr>
            <p:cNvPr id="117"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8"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9"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20" name="Group 202"/>
          <p:cNvGrpSpPr>
            <a:grpSpLocks/>
          </p:cNvGrpSpPr>
          <p:nvPr/>
        </p:nvGrpSpPr>
        <p:grpSpPr bwMode="auto">
          <a:xfrm rot="-3583198">
            <a:off x="5963702" y="1345405"/>
            <a:ext cx="76200" cy="76200"/>
            <a:chOff x="1776" y="2429"/>
            <a:chExt cx="160" cy="160"/>
          </a:xfrm>
        </p:grpSpPr>
        <p:sp>
          <p:nvSpPr>
            <p:cNvPr id="121"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2"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3"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124" name="Rectangle 277"/>
          <p:cNvSpPr>
            <a:spLocks noChangeArrowheads="1"/>
          </p:cNvSpPr>
          <p:nvPr/>
        </p:nvSpPr>
        <p:spPr bwMode="auto">
          <a:xfrm rot="16806021">
            <a:off x="6562983" y="2119311"/>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25" name="Rectangle 278"/>
          <p:cNvSpPr>
            <a:spLocks noChangeArrowheads="1"/>
          </p:cNvSpPr>
          <p:nvPr/>
        </p:nvSpPr>
        <p:spPr bwMode="auto">
          <a:xfrm rot="16806021">
            <a:off x="6662996" y="213677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26" name="Rectangle 279"/>
          <p:cNvSpPr>
            <a:spLocks noChangeArrowheads="1"/>
          </p:cNvSpPr>
          <p:nvPr/>
        </p:nvSpPr>
        <p:spPr bwMode="auto">
          <a:xfrm rot="16806021">
            <a:off x="6772165" y="217018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27" name="Rectangle 280"/>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28" name="Rectangle 281"/>
          <p:cNvSpPr>
            <a:spLocks noChangeArrowheads="1"/>
          </p:cNvSpPr>
          <p:nvPr/>
        </p:nvSpPr>
        <p:spPr bwMode="auto">
          <a:xfrm rot="16451653">
            <a:off x="6783646" y="204787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29" name="Rectangle 283"/>
          <p:cNvSpPr>
            <a:spLocks noChangeArrowheads="1"/>
          </p:cNvSpPr>
          <p:nvPr/>
        </p:nvSpPr>
        <p:spPr bwMode="auto">
          <a:xfrm rot="15305537">
            <a:off x="6558221" y="1935161"/>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30" name="Rectangle 284"/>
          <p:cNvSpPr>
            <a:spLocks noChangeArrowheads="1"/>
          </p:cNvSpPr>
          <p:nvPr/>
        </p:nvSpPr>
        <p:spPr bwMode="auto">
          <a:xfrm rot="15305537">
            <a:off x="6658233" y="190817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31" name="Rectangle 285"/>
          <p:cNvSpPr>
            <a:spLocks noChangeArrowheads="1"/>
          </p:cNvSpPr>
          <p:nvPr/>
        </p:nvSpPr>
        <p:spPr bwMode="auto">
          <a:xfrm rot="15305537">
            <a:off x="6765389" y="187880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32" name="Rectangle 286"/>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3" name="Rectangle 287"/>
          <p:cNvSpPr>
            <a:spLocks noChangeArrowheads="1"/>
          </p:cNvSpPr>
          <p:nvPr/>
        </p:nvSpPr>
        <p:spPr bwMode="auto">
          <a:xfrm rot="14951169">
            <a:off x="6728083" y="1776411"/>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34" name="Rectangle 290"/>
          <p:cNvSpPr>
            <a:spLocks noChangeArrowheads="1"/>
          </p:cNvSpPr>
          <p:nvPr/>
        </p:nvSpPr>
        <p:spPr bwMode="auto">
          <a:xfrm rot="14317954">
            <a:off x="6493133" y="177482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35" name="Rectangle 291"/>
          <p:cNvSpPr>
            <a:spLocks noChangeArrowheads="1"/>
          </p:cNvSpPr>
          <p:nvPr/>
        </p:nvSpPr>
        <p:spPr bwMode="auto">
          <a:xfrm rot="14317954">
            <a:off x="6580446" y="17224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36" name="Rectangle 292"/>
          <p:cNvSpPr>
            <a:spLocks noChangeArrowheads="1"/>
          </p:cNvSpPr>
          <p:nvPr/>
        </p:nvSpPr>
        <p:spPr bwMode="auto">
          <a:xfrm rot="14317954">
            <a:off x="6674902" y="166290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37" name="Rectangle 293"/>
          <p:cNvSpPr>
            <a:spLocks noChangeArrowheads="1"/>
          </p:cNvSpPr>
          <p:nvPr/>
        </p:nvSpPr>
        <p:spPr bwMode="auto">
          <a:xfrm rot="14317954">
            <a:off x="6406614" y="1829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8" name="Rectangle 294"/>
          <p:cNvSpPr>
            <a:spLocks noChangeArrowheads="1"/>
          </p:cNvSpPr>
          <p:nvPr/>
        </p:nvSpPr>
        <p:spPr bwMode="auto">
          <a:xfrm rot="13963586">
            <a:off x="6610608" y="1574799"/>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139" name="Rectangle 296"/>
          <p:cNvSpPr>
            <a:spLocks noChangeArrowheads="1"/>
          </p:cNvSpPr>
          <p:nvPr/>
        </p:nvSpPr>
        <p:spPr bwMode="auto">
          <a:xfrm rot="13233362">
            <a:off x="6379627" y="1645443"/>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0" name="Rectangle 297"/>
          <p:cNvSpPr>
            <a:spLocks noChangeArrowheads="1"/>
          </p:cNvSpPr>
          <p:nvPr/>
        </p:nvSpPr>
        <p:spPr bwMode="auto">
          <a:xfrm rot="13233362">
            <a:off x="6446302" y="156765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41" name="Rectangle 298"/>
          <p:cNvSpPr>
            <a:spLocks noChangeArrowheads="1"/>
          </p:cNvSpPr>
          <p:nvPr/>
        </p:nvSpPr>
        <p:spPr bwMode="auto">
          <a:xfrm rot="13233362">
            <a:off x="6517739" y="1481930"/>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142" name="Rectangle 299"/>
          <p:cNvSpPr>
            <a:spLocks noChangeArrowheads="1"/>
          </p:cNvSpPr>
          <p:nvPr/>
        </p:nvSpPr>
        <p:spPr bwMode="auto">
          <a:xfrm rot="13233362">
            <a:off x="6314539" y="17232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3" name="Rectangle 300"/>
          <p:cNvSpPr>
            <a:spLocks noChangeArrowheads="1"/>
          </p:cNvSpPr>
          <p:nvPr/>
        </p:nvSpPr>
        <p:spPr bwMode="auto">
          <a:xfrm rot="12878994">
            <a:off x="6428839" y="142001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16</a:t>
            </a:r>
          </a:p>
        </p:txBody>
      </p:sp>
      <p:sp>
        <p:nvSpPr>
          <p:cNvPr id="144" name="Rectangle 303"/>
          <p:cNvSpPr>
            <a:spLocks noChangeArrowheads="1"/>
          </p:cNvSpPr>
          <p:nvPr/>
        </p:nvSpPr>
        <p:spPr bwMode="auto">
          <a:xfrm rot="11939238">
            <a:off x="6220877" y="154860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5" name="Rectangle 304"/>
          <p:cNvSpPr>
            <a:spLocks noChangeArrowheads="1"/>
          </p:cNvSpPr>
          <p:nvPr/>
        </p:nvSpPr>
        <p:spPr bwMode="auto">
          <a:xfrm rot="11939238">
            <a:off x="6254214" y="1451768"/>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46" name="Rectangle 305"/>
          <p:cNvSpPr>
            <a:spLocks noChangeArrowheads="1"/>
          </p:cNvSpPr>
          <p:nvPr/>
        </p:nvSpPr>
        <p:spPr bwMode="auto">
          <a:xfrm rot="11939238">
            <a:off x="6289139" y="1345405"/>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147" name="Rectangle 306"/>
          <p:cNvSpPr>
            <a:spLocks noChangeArrowheads="1"/>
          </p:cNvSpPr>
          <p:nvPr/>
        </p:nvSpPr>
        <p:spPr bwMode="auto">
          <a:xfrm rot="11939238">
            <a:off x="6189127" y="16438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8" name="Rectangle 307"/>
          <p:cNvSpPr>
            <a:spLocks noChangeArrowheads="1"/>
          </p:cNvSpPr>
          <p:nvPr/>
        </p:nvSpPr>
        <p:spPr bwMode="auto">
          <a:xfrm rot="11584863">
            <a:off x="6184364" y="132000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15</a:t>
            </a:r>
          </a:p>
        </p:txBody>
      </p:sp>
      <p:sp>
        <p:nvSpPr>
          <p:cNvPr id="149" name="Rectangle 320"/>
          <p:cNvSpPr>
            <a:spLocks noChangeArrowheads="1"/>
          </p:cNvSpPr>
          <p:nvPr/>
        </p:nvSpPr>
        <p:spPr bwMode="auto">
          <a:xfrm rot="14317954">
            <a:off x="6493133" y="177482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50" name="Rectangle 321"/>
          <p:cNvSpPr>
            <a:spLocks noChangeArrowheads="1"/>
          </p:cNvSpPr>
          <p:nvPr/>
        </p:nvSpPr>
        <p:spPr bwMode="auto">
          <a:xfrm rot="14317954">
            <a:off x="6580446" y="17224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51" name="Rectangle 322"/>
          <p:cNvSpPr>
            <a:spLocks noChangeArrowheads="1"/>
          </p:cNvSpPr>
          <p:nvPr/>
        </p:nvSpPr>
        <p:spPr bwMode="auto">
          <a:xfrm rot="14317954">
            <a:off x="6674902" y="166290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52" name="Rectangle 323"/>
          <p:cNvSpPr>
            <a:spLocks noChangeArrowheads="1"/>
          </p:cNvSpPr>
          <p:nvPr/>
        </p:nvSpPr>
        <p:spPr bwMode="auto">
          <a:xfrm rot="14317954">
            <a:off x="6406614" y="1829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3" name="Rectangle 327"/>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4" name="Rectangle 328"/>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5" name="Rectangle 329"/>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6" name="Rectangle 330"/>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7" name="Rectangle 331"/>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8" name="Rectangle 332"/>
          <p:cNvSpPr>
            <a:spLocks noChangeArrowheads="1"/>
          </p:cNvSpPr>
          <p:nvPr/>
        </p:nvSpPr>
        <p:spPr bwMode="auto">
          <a:xfrm rot="14317954">
            <a:off x="6406614" y="1829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9" name="Rectangle 333"/>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0" name="Rectangle 334"/>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1" name="Rectangle 335"/>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2" name="Rectangle 336"/>
          <p:cNvSpPr>
            <a:spLocks noChangeArrowheads="1"/>
          </p:cNvSpPr>
          <p:nvPr/>
        </p:nvSpPr>
        <p:spPr bwMode="auto">
          <a:xfrm rot="14317954">
            <a:off x="6674902" y="166290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63" name="Rectangle 337"/>
          <p:cNvSpPr>
            <a:spLocks noChangeArrowheads="1"/>
          </p:cNvSpPr>
          <p:nvPr/>
        </p:nvSpPr>
        <p:spPr bwMode="auto">
          <a:xfrm rot="14317954">
            <a:off x="6406614" y="1829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4" name="Rectangle 338"/>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5" name="Rectangle 339"/>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6" name="Rectangle 340"/>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7" name="Rectangle 342"/>
          <p:cNvSpPr>
            <a:spLocks noChangeArrowheads="1"/>
          </p:cNvSpPr>
          <p:nvPr/>
        </p:nvSpPr>
        <p:spPr bwMode="auto">
          <a:xfrm rot="14317954">
            <a:off x="6674902" y="166290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68" name="Rectangle 343"/>
          <p:cNvSpPr>
            <a:spLocks noChangeArrowheads="1"/>
          </p:cNvSpPr>
          <p:nvPr/>
        </p:nvSpPr>
        <p:spPr bwMode="auto">
          <a:xfrm rot="14317954">
            <a:off x="6406614" y="1829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9" name="Rectangle 344"/>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0" name="Rectangle 345"/>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1" name="Rectangle 346"/>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2" name="Rectangle 347"/>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3" name="Rectangle 349"/>
          <p:cNvSpPr>
            <a:spLocks noChangeArrowheads="1"/>
          </p:cNvSpPr>
          <p:nvPr/>
        </p:nvSpPr>
        <p:spPr bwMode="auto">
          <a:xfrm rot="14317954">
            <a:off x="6674902" y="166290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74" name="Rectangle 351"/>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5" name="Rectangle 352"/>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6" name="Rectangle 353"/>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7" name="Rectangle 354"/>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8" name="Rectangle 356"/>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9" name="Rectangle 357"/>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0" name="Rectangle 359"/>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1" name="Rectangle 360"/>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2" name="Rectangle 361"/>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3" name="Rectangle 363"/>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4" name="Rectangle 364"/>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5" name="Rectangle 365"/>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6" name="Rectangle 366"/>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7" name="Rectangle 368"/>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8" name="Rectangle 370"/>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9" name="Rectangle 371"/>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0" name="Rectangle 372"/>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1" name="Rectangle 374"/>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92" name="Rectangle 375"/>
          <p:cNvSpPr>
            <a:spLocks noChangeArrowheads="1"/>
          </p:cNvSpPr>
          <p:nvPr/>
        </p:nvSpPr>
        <p:spPr bwMode="auto">
          <a:xfrm rot="14317954">
            <a:off x="6674902" y="1662905"/>
            <a:ext cx="92075" cy="92075"/>
          </a:xfrm>
          <a:prstGeom prst="rect">
            <a:avLst/>
          </a:prstGeom>
          <a:solidFill>
            <a:schemeClr val="bg1"/>
          </a:solidFill>
          <a:ln>
            <a:solidFill>
              <a:schemeClr val="bg1"/>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93" name="Rectangle 376"/>
          <p:cNvSpPr>
            <a:spLocks noChangeArrowheads="1"/>
          </p:cNvSpPr>
          <p:nvPr/>
        </p:nvSpPr>
        <p:spPr bwMode="auto">
          <a:xfrm rot="14317954">
            <a:off x="6406614" y="1829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94" name="Rectangle 381"/>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5" name="Rectangle 145"/>
          <p:cNvSpPr>
            <a:spLocks noChangeArrowheads="1"/>
          </p:cNvSpPr>
          <p:nvPr/>
        </p:nvSpPr>
        <p:spPr bwMode="auto">
          <a:xfrm rot="8540">
            <a:off x="7643277" y="221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6" name="Rectangle 145"/>
          <p:cNvSpPr>
            <a:spLocks noChangeArrowheads="1"/>
          </p:cNvSpPr>
          <p:nvPr/>
        </p:nvSpPr>
        <p:spPr bwMode="auto">
          <a:xfrm rot="8540">
            <a:off x="7643277" y="221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7" name="Rectangle 148"/>
          <p:cNvSpPr>
            <a:spLocks noChangeArrowheads="1"/>
          </p:cNvSpPr>
          <p:nvPr/>
        </p:nvSpPr>
        <p:spPr bwMode="auto">
          <a:xfrm rot="8540">
            <a:off x="7767102" y="210264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8" name="Rectangle 145"/>
          <p:cNvSpPr>
            <a:spLocks noChangeArrowheads="1"/>
          </p:cNvSpPr>
          <p:nvPr/>
        </p:nvSpPr>
        <p:spPr bwMode="auto">
          <a:xfrm rot="8540">
            <a:off x="7643277" y="221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9" name="Rectangle 149"/>
          <p:cNvSpPr>
            <a:spLocks noChangeArrowheads="1"/>
          </p:cNvSpPr>
          <p:nvPr/>
        </p:nvSpPr>
        <p:spPr bwMode="auto">
          <a:xfrm rot="8540">
            <a:off x="7767102" y="221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00" name="AutoShape 9"/>
          <p:cNvSpPr>
            <a:spLocks noChangeArrowheads="1"/>
          </p:cNvSpPr>
          <p:nvPr/>
        </p:nvSpPr>
        <p:spPr bwMode="auto">
          <a:xfrm rot="2952921">
            <a:off x="6839235" y="2116957"/>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01" name="Rectangle 8"/>
          <p:cNvSpPr>
            <a:spLocks noChangeArrowheads="1"/>
          </p:cNvSpPr>
          <p:nvPr/>
        </p:nvSpPr>
        <p:spPr bwMode="auto">
          <a:xfrm rot="6588229">
            <a:off x="5379502" y="181689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202" name="Rectangle 15"/>
          <p:cNvSpPr>
            <a:spLocks noChangeArrowheads="1"/>
          </p:cNvSpPr>
          <p:nvPr/>
        </p:nvSpPr>
        <p:spPr bwMode="auto">
          <a:xfrm rot="5421827">
            <a:off x="5339021" y="206057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203" name="Rectangle 21"/>
          <p:cNvSpPr>
            <a:spLocks noChangeArrowheads="1"/>
          </p:cNvSpPr>
          <p:nvPr/>
        </p:nvSpPr>
        <p:spPr bwMode="auto">
          <a:xfrm rot="4224419">
            <a:off x="5399346" y="2309811"/>
            <a:ext cx="90488"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19</a:t>
            </a:r>
            <a:endParaRPr lang="en-US" altLang="en-US" dirty="0"/>
          </a:p>
        </p:txBody>
      </p:sp>
      <p:sp>
        <p:nvSpPr>
          <p:cNvPr id="204" name="Rectangle 8"/>
          <p:cNvSpPr>
            <a:spLocks noChangeArrowheads="1"/>
          </p:cNvSpPr>
          <p:nvPr/>
        </p:nvSpPr>
        <p:spPr bwMode="auto">
          <a:xfrm rot="6588229">
            <a:off x="5379502" y="181689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05" name="Rectangle 15"/>
          <p:cNvSpPr>
            <a:spLocks noChangeArrowheads="1"/>
          </p:cNvSpPr>
          <p:nvPr/>
        </p:nvSpPr>
        <p:spPr bwMode="auto">
          <a:xfrm rot="5421827">
            <a:off x="5339021" y="206057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06" name="Rectangle 7"/>
          <p:cNvSpPr>
            <a:spLocks noChangeArrowheads="1"/>
          </p:cNvSpPr>
          <p:nvPr/>
        </p:nvSpPr>
        <p:spPr bwMode="auto">
          <a:xfrm rot="6942598">
            <a:off x="5703352" y="185181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7"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8"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9" name="Rectangle 7"/>
          <p:cNvSpPr>
            <a:spLocks noChangeArrowheads="1"/>
          </p:cNvSpPr>
          <p:nvPr/>
        </p:nvSpPr>
        <p:spPr bwMode="auto">
          <a:xfrm rot="6942598">
            <a:off x="5703352" y="1851818"/>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210"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1"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2"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3"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4"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5" name="Rectangle 4"/>
          <p:cNvSpPr>
            <a:spLocks noChangeArrowheads="1"/>
          </p:cNvSpPr>
          <p:nvPr/>
        </p:nvSpPr>
        <p:spPr bwMode="auto">
          <a:xfrm rot="6942598">
            <a:off x="5611277" y="18073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6" name="Rectangle 11"/>
          <p:cNvSpPr>
            <a:spLocks noChangeArrowheads="1"/>
          </p:cNvSpPr>
          <p:nvPr/>
        </p:nvSpPr>
        <p:spPr bwMode="auto">
          <a:xfrm rot="5776196">
            <a:off x="5554921" y="197484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7" name="Rectangle 17"/>
          <p:cNvSpPr>
            <a:spLocks noChangeArrowheads="1"/>
          </p:cNvSpPr>
          <p:nvPr/>
        </p:nvSpPr>
        <p:spPr bwMode="auto">
          <a:xfrm rot="4578788">
            <a:off x="5572383" y="2155824"/>
            <a:ext cx="90487"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218" name="Rectangle 4"/>
          <p:cNvSpPr>
            <a:spLocks noChangeArrowheads="1"/>
          </p:cNvSpPr>
          <p:nvPr/>
        </p:nvSpPr>
        <p:spPr bwMode="auto">
          <a:xfrm rot="6942598">
            <a:off x="5611277" y="18073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9" name="Rectangle 11"/>
          <p:cNvSpPr>
            <a:spLocks noChangeArrowheads="1"/>
          </p:cNvSpPr>
          <p:nvPr/>
        </p:nvSpPr>
        <p:spPr bwMode="auto">
          <a:xfrm rot="5776196">
            <a:off x="5554921" y="197484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20" name="Rectangle 144"/>
          <p:cNvSpPr>
            <a:spLocks noChangeArrowheads="1"/>
          </p:cNvSpPr>
          <p:nvPr/>
        </p:nvSpPr>
        <p:spPr bwMode="auto">
          <a:xfrm rot="8540">
            <a:off x="7643277" y="210264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1" name="Rectangle 148"/>
          <p:cNvSpPr>
            <a:spLocks noChangeArrowheads="1"/>
          </p:cNvSpPr>
          <p:nvPr/>
        </p:nvSpPr>
        <p:spPr bwMode="auto">
          <a:xfrm rot="8540">
            <a:off x="7767102" y="210264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2" name="AutoShape 154"/>
          <p:cNvSpPr>
            <a:spLocks noChangeArrowheads="1"/>
          </p:cNvSpPr>
          <p:nvPr/>
        </p:nvSpPr>
        <p:spPr bwMode="auto">
          <a:xfrm rot="14670030" flipH="1">
            <a:off x="7932995" y="210502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3" name="Oval 156"/>
          <p:cNvSpPr>
            <a:spLocks noChangeArrowheads="1"/>
          </p:cNvSpPr>
          <p:nvPr/>
        </p:nvSpPr>
        <p:spPr bwMode="auto">
          <a:xfrm>
            <a:off x="7897277" y="209629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4" name="Rectangle 148"/>
          <p:cNvSpPr>
            <a:spLocks noChangeArrowheads="1"/>
          </p:cNvSpPr>
          <p:nvPr/>
        </p:nvSpPr>
        <p:spPr bwMode="auto">
          <a:xfrm rot="8540">
            <a:off x="7767102" y="210264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5" name="Text Box 151"/>
          <p:cNvSpPr txBox="1">
            <a:spLocks noChangeArrowheads="1"/>
          </p:cNvSpPr>
          <p:nvPr/>
        </p:nvSpPr>
        <p:spPr bwMode="auto">
          <a:xfrm rot="16200000">
            <a:off x="7688888" y="2053238"/>
            <a:ext cx="38343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CHP14-04  </a:t>
            </a:r>
            <a:endParaRPr lang="en-US" altLang="en-US" sz="300" b="1" dirty="0">
              <a:solidFill>
                <a:schemeClr val="tx1"/>
              </a:solidFill>
            </a:endParaRPr>
          </a:p>
        </p:txBody>
      </p:sp>
      <p:sp>
        <p:nvSpPr>
          <p:cNvPr id="226" name="AutoShape 9"/>
          <p:cNvSpPr>
            <a:spLocks noChangeArrowheads="1"/>
          </p:cNvSpPr>
          <p:nvPr/>
        </p:nvSpPr>
        <p:spPr bwMode="auto">
          <a:xfrm rot="6479134">
            <a:off x="6408231" y="2763903"/>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7" name="Rectangle 70"/>
          <p:cNvSpPr>
            <a:spLocks noChangeArrowheads="1"/>
          </p:cNvSpPr>
          <p:nvPr/>
        </p:nvSpPr>
        <p:spPr bwMode="auto">
          <a:xfrm rot="19177617">
            <a:off x="6339939" y="23550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28" name="Rectangle 372"/>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29" name="Rectangle 371"/>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0" name="Rectangle 70"/>
          <p:cNvSpPr>
            <a:spLocks noChangeArrowheads="1"/>
          </p:cNvSpPr>
          <p:nvPr/>
        </p:nvSpPr>
        <p:spPr bwMode="auto">
          <a:xfrm rot="19177617">
            <a:off x="6339939" y="23550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1" name="Rectangle 372"/>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2" name="Rectangle 370"/>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3" name="Rectangle 371"/>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4" name="Rectangle 70"/>
          <p:cNvSpPr>
            <a:spLocks noChangeArrowheads="1"/>
          </p:cNvSpPr>
          <p:nvPr/>
        </p:nvSpPr>
        <p:spPr bwMode="auto">
          <a:xfrm rot="19177617">
            <a:off x="6339939" y="23550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5" name="Rectangle 372"/>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6"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37"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38" name="Rectangle 8"/>
          <p:cNvSpPr>
            <a:spLocks noChangeArrowheads="1"/>
          </p:cNvSpPr>
          <p:nvPr/>
        </p:nvSpPr>
        <p:spPr bwMode="auto">
          <a:xfrm rot="6588229">
            <a:off x="5379502" y="181689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39"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0"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1" name="Rectangle 15"/>
          <p:cNvSpPr>
            <a:spLocks noChangeArrowheads="1"/>
          </p:cNvSpPr>
          <p:nvPr/>
        </p:nvSpPr>
        <p:spPr bwMode="auto">
          <a:xfrm rot="5421827">
            <a:off x="5339021" y="206057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2" name="Rectangle 8"/>
          <p:cNvSpPr>
            <a:spLocks noChangeArrowheads="1"/>
          </p:cNvSpPr>
          <p:nvPr/>
        </p:nvSpPr>
        <p:spPr bwMode="auto">
          <a:xfrm rot="6588229">
            <a:off x="5379502" y="181689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3"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4"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5" name="Rectangle 18"/>
          <p:cNvSpPr>
            <a:spLocks noChangeArrowheads="1"/>
          </p:cNvSpPr>
          <p:nvPr/>
        </p:nvSpPr>
        <p:spPr bwMode="auto">
          <a:xfrm rot="4578788">
            <a:off x="5472371" y="21796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46" name="Rectangle 15"/>
          <p:cNvSpPr>
            <a:spLocks noChangeArrowheads="1"/>
          </p:cNvSpPr>
          <p:nvPr/>
        </p:nvSpPr>
        <p:spPr bwMode="auto">
          <a:xfrm rot="5421827">
            <a:off x="5339021" y="206057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7" name="Rectangle 8"/>
          <p:cNvSpPr>
            <a:spLocks noChangeArrowheads="1"/>
          </p:cNvSpPr>
          <p:nvPr/>
        </p:nvSpPr>
        <p:spPr bwMode="auto">
          <a:xfrm rot="6588229">
            <a:off x="5379502" y="181689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8"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9"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0" name="Rectangle 38"/>
          <p:cNvSpPr>
            <a:spLocks noChangeArrowheads="1"/>
          </p:cNvSpPr>
          <p:nvPr/>
        </p:nvSpPr>
        <p:spPr bwMode="auto">
          <a:xfrm rot="3452362">
            <a:off x="5546189" y="237728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1" name="Rectangle 18"/>
          <p:cNvSpPr>
            <a:spLocks noChangeArrowheads="1"/>
          </p:cNvSpPr>
          <p:nvPr/>
        </p:nvSpPr>
        <p:spPr bwMode="auto">
          <a:xfrm rot="4578788">
            <a:off x="5472371" y="21796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2" name="Rectangle 15"/>
          <p:cNvSpPr>
            <a:spLocks noChangeArrowheads="1"/>
          </p:cNvSpPr>
          <p:nvPr/>
        </p:nvSpPr>
        <p:spPr bwMode="auto">
          <a:xfrm rot="5421827">
            <a:off x="5339021" y="206057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53" name="Rectangle 8"/>
          <p:cNvSpPr>
            <a:spLocks noChangeArrowheads="1"/>
          </p:cNvSpPr>
          <p:nvPr/>
        </p:nvSpPr>
        <p:spPr bwMode="auto">
          <a:xfrm rot="6588229">
            <a:off x="5379502" y="181689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54"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5"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6" name="Rectangle 44"/>
          <p:cNvSpPr>
            <a:spLocks noChangeArrowheads="1"/>
          </p:cNvSpPr>
          <p:nvPr/>
        </p:nvSpPr>
        <p:spPr bwMode="auto">
          <a:xfrm rot="2322964">
            <a:off x="5681127" y="25376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7" name="Rectangle 38"/>
          <p:cNvSpPr>
            <a:spLocks noChangeArrowheads="1"/>
          </p:cNvSpPr>
          <p:nvPr/>
        </p:nvSpPr>
        <p:spPr bwMode="auto">
          <a:xfrm rot="3452362">
            <a:off x="5546189" y="237728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8" name="Rectangle 18"/>
          <p:cNvSpPr>
            <a:spLocks noChangeArrowheads="1"/>
          </p:cNvSpPr>
          <p:nvPr/>
        </p:nvSpPr>
        <p:spPr bwMode="auto">
          <a:xfrm rot="4578788">
            <a:off x="5472371" y="21796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9" name="Rectangle 15"/>
          <p:cNvSpPr>
            <a:spLocks noChangeArrowheads="1"/>
          </p:cNvSpPr>
          <p:nvPr/>
        </p:nvSpPr>
        <p:spPr bwMode="auto">
          <a:xfrm rot="5421827">
            <a:off x="5339021" y="206057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60" name="Rectangle 8"/>
          <p:cNvSpPr>
            <a:spLocks noChangeArrowheads="1"/>
          </p:cNvSpPr>
          <p:nvPr/>
        </p:nvSpPr>
        <p:spPr bwMode="auto">
          <a:xfrm rot="6588229">
            <a:off x="5379502" y="181689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61"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2"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3" name="Rectangle 4"/>
          <p:cNvSpPr>
            <a:spLocks noChangeArrowheads="1"/>
          </p:cNvSpPr>
          <p:nvPr/>
        </p:nvSpPr>
        <p:spPr bwMode="auto">
          <a:xfrm rot="6942598">
            <a:off x="5611277" y="18073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64" name="Rectangle 44"/>
          <p:cNvSpPr>
            <a:spLocks noChangeArrowheads="1"/>
          </p:cNvSpPr>
          <p:nvPr/>
        </p:nvSpPr>
        <p:spPr bwMode="auto">
          <a:xfrm rot="2322964">
            <a:off x="5681127" y="25376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5" name="Rectangle 38"/>
          <p:cNvSpPr>
            <a:spLocks noChangeArrowheads="1"/>
          </p:cNvSpPr>
          <p:nvPr/>
        </p:nvSpPr>
        <p:spPr bwMode="auto">
          <a:xfrm rot="3452362">
            <a:off x="5546189" y="237728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6" name="Rectangle 18"/>
          <p:cNvSpPr>
            <a:spLocks noChangeArrowheads="1"/>
          </p:cNvSpPr>
          <p:nvPr/>
        </p:nvSpPr>
        <p:spPr bwMode="auto">
          <a:xfrm rot="4578788">
            <a:off x="5472371" y="21796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7" name="Rectangle 15"/>
          <p:cNvSpPr>
            <a:spLocks noChangeArrowheads="1"/>
          </p:cNvSpPr>
          <p:nvPr/>
        </p:nvSpPr>
        <p:spPr bwMode="auto">
          <a:xfrm rot="5421827">
            <a:off x="5339021" y="206057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68" name="Rectangle 8"/>
          <p:cNvSpPr>
            <a:spLocks noChangeArrowheads="1"/>
          </p:cNvSpPr>
          <p:nvPr/>
        </p:nvSpPr>
        <p:spPr bwMode="auto">
          <a:xfrm rot="6588229">
            <a:off x="5379502" y="181689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69"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0"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1" name="Rectangle 11"/>
          <p:cNvSpPr>
            <a:spLocks noChangeArrowheads="1"/>
          </p:cNvSpPr>
          <p:nvPr/>
        </p:nvSpPr>
        <p:spPr bwMode="auto">
          <a:xfrm rot="5776196">
            <a:off x="5554921" y="1974849"/>
            <a:ext cx="90487"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272" name="Rectangle 4"/>
          <p:cNvSpPr>
            <a:spLocks noChangeArrowheads="1"/>
          </p:cNvSpPr>
          <p:nvPr/>
        </p:nvSpPr>
        <p:spPr bwMode="auto">
          <a:xfrm rot="6942598">
            <a:off x="5611277" y="1807368"/>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273" name="Rectangle 44"/>
          <p:cNvSpPr>
            <a:spLocks noChangeArrowheads="1"/>
          </p:cNvSpPr>
          <p:nvPr/>
        </p:nvSpPr>
        <p:spPr bwMode="auto">
          <a:xfrm rot="2322964">
            <a:off x="5681127" y="25376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274" name="Rectangle 38"/>
          <p:cNvSpPr>
            <a:spLocks noChangeArrowheads="1"/>
          </p:cNvSpPr>
          <p:nvPr/>
        </p:nvSpPr>
        <p:spPr bwMode="auto">
          <a:xfrm rot="3452362">
            <a:off x="5546189" y="237728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275" name="Rectangle 18"/>
          <p:cNvSpPr>
            <a:spLocks noChangeArrowheads="1"/>
          </p:cNvSpPr>
          <p:nvPr/>
        </p:nvSpPr>
        <p:spPr bwMode="auto">
          <a:xfrm rot="4578788">
            <a:off x="5472371" y="21796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76" name="Rectangle 15"/>
          <p:cNvSpPr>
            <a:spLocks noChangeArrowheads="1"/>
          </p:cNvSpPr>
          <p:nvPr/>
        </p:nvSpPr>
        <p:spPr bwMode="auto">
          <a:xfrm rot="5421827">
            <a:off x="5339021" y="2060574"/>
            <a:ext cx="90487"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20</a:t>
            </a:r>
          </a:p>
        </p:txBody>
      </p:sp>
      <p:sp>
        <p:nvSpPr>
          <p:cNvPr id="277" name="Rectangle 8"/>
          <p:cNvSpPr>
            <a:spLocks noChangeArrowheads="1"/>
          </p:cNvSpPr>
          <p:nvPr/>
        </p:nvSpPr>
        <p:spPr bwMode="auto">
          <a:xfrm rot="6588229">
            <a:off x="5379502" y="1816893"/>
            <a:ext cx="92075" cy="92075"/>
          </a:xfrm>
          <a:prstGeom prst="rect">
            <a:avLst/>
          </a:prstGeom>
          <a:solidFill>
            <a:schemeClr val="tx1">
              <a:lumMod val="50000"/>
              <a:lumOff val="50000"/>
            </a:schemeClr>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20</a:t>
            </a:r>
          </a:p>
        </p:txBody>
      </p:sp>
      <p:sp>
        <p:nvSpPr>
          <p:cNvPr id="278"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9"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0"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81" name="Rectangle 144"/>
          <p:cNvSpPr>
            <a:spLocks noChangeArrowheads="1"/>
          </p:cNvSpPr>
          <p:nvPr/>
        </p:nvSpPr>
        <p:spPr bwMode="auto">
          <a:xfrm rot="8540">
            <a:off x="7643277" y="210264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82" name="Rectangle 145"/>
          <p:cNvSpPr>
            <a:spLocks noChangeArrowheads="1"/>
          </p:cNvSpPr>
          <p:nvPr/>
        </p:nvSpPr>
        <p:spPr bwMode="auto">
          <a:xfrm rot="8540">
            <a:off x="7643277" y="221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3" name="Rectangle 150"/>
          <p:cNvSpPr>
            <a:spLocks noChangeArrowheads="1"/>
          </p:cNvSpPr>
          <p:nvPr/>
        </p:nvSpPr>
        <p:spPr bwMode="auto">
          <a:xfrm rot="8540">
            <a:off x="7767102" y="199469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84" name="Rectangle 145"/>
          <p:cNvSpPr>
            <a:spLocks noChangeArrowheads="1"/>
          </p:cNvSpPr>
          <p:nvPr/>
        </p:nvSpPr>
        <p:spPr bwMode="auto">
          <a:xfrm rot="8540">
            <a:off x="7643277" y="221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5" name="Rectangle 145"/>
          <p:cNvSpPr>
            <a:spLocks noChangeArrowheads="1"/>
          </p:cNvSpPr>
          <p:nvPr/>
        </p:nvSpPr>
        <p:spPr bwMode="auto">
          <a:xfrm rot="8540">
            <a:off x="7643277" y="221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6" name="Rectangle 145"/>
          <p:cNvSpPr>
            <a:spLocks noChangeArrowheads="1"/>
          </p:cNvSpPr>
          <p:nvPr/>
        </p:nvSpPr>
        <p:spPr bwMode="auto">
          <a:xfrm rot="8540">
            <a:off x="7643277" y="2212180"/>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87" name="Rectangle 144"/>
          <p:cNvSpPr>
            <a:spLocks noChangeArrowheads="1"/>
          </p:cNvSpPr>
          <p:nvPr/>
        </p:nvSpPr>
        <p:spPr bwMode="auto">
          <a:xfrm rot="8540">
            <a:off x="7643277" y="210264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88"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9"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90" name="Rectangle 18"/>
          <p:cNvSpPr>
            <a:spLocks noChangeArrowheads="1"/>
          </p:cNvSpPr>
          <p:nvPr/>
        </p:nvSpPr>
        <p:spPr bwMode="auto">
          <a:xfrm rot="4578788">
            <a:off x="5472371" y="21796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291" name="Rectangle 5"/>
          <p:cNvSpPr>
            <a:spLocks noChangeArrowheads="1"/>
          </p:cNvSpPr>
          <p:nvPr/>
        </p:nvSpPr>
        <p:spPr bwMode="auto">
          <a:xfrm rot="6942598">
            <a:off x="5519202" y="17629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292" name="Rectangle 12"/>
          <p:cNvSpPr>
            <a:spLocks noChangeArrowheads="1"/>
          </p:cNvSpPr>
          <p:nvPr/>
        </p:nvSpPr>
        <p:spPr bwMode="auto">
          <a:xfrm rot="5776196">
            <a:off x="5453321" y="196373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293"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4"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5"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6" name="Rectangle 40"/>
          <p:cNvSpPr>
            <a:spLocks noChangeArrowheads="1"/>
          </p:cNvSpPr>
          <p:nvPr/>
        </p:nvSpPr>
        <p:spPr bwMode="auto">
          <a:xfrm rot="3452362">
            <a:off x="5719227" y="2267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297"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8"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9" name="Rectangle 46"/>
          <p:cNvSpPr>
            <a:spLocks noChangeArrowheads="1"/>
          </p:cNvSpPr>
          <p:nvPr/>
        </p:nvSpPr>
        <p:spPr bwMode="auto">
          <a:xfrm rot="2322964">
            <a:off x="5808127" y="23788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0" name="Rectangle 40"/>
          <p:cNvSpPr>
            <a:spLocks noChangeArrowheads="1"/>
          </p:cNvSpPr>
          <p:nvPr/>
        </p:nvSpPr>
        <p:spPr bwMode="auto">
          <a:xfrm rot="3452362">
            <a:off x="5719227" y="2267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1"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2"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3" name="Rectangle 52"/>
          <p:cNvSpPr>
            <a:spLocks noChangeArrowheads="1"/>
          </p:cNvSpPr>
          <p:nvPr/>
        </p:nvSpPr>
        <p:spPr bwMode="auto">
          <a:xfrm rot="1146636">
            <a:off x="5938302" y="24471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4" name="Rectangle 46"/>
          <p:cNvSpPr>
            <a:spLocks noChangeArrowheads="1"/>
          </p:cNvSpPr>
          <p:nvPr/>
        </p:nvSpPr>
        <p:spPr bwMode="auto">
          <a:xfrm rot="2322964">
            <a:off x="5808127" y="23788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5" name="Rectangle 40"/>
          <p:cNvSpPr>
            <a:spLocks noChangeArrowheads="1"/>
          </p:cNvSpPr>
          <p:nvPr/>
        </p:nvSpPr>
        <p:spPr bwMode="auto">
          <a:xfrm rot="3452362">
            <a:off x="5719227" y="2267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6"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7"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8" name="Rectangle 58"/>
          <p:cNvSpPr>
            <a:spLocks noChangeArrowheads="1"/>
          </p:cNvSpPr>
          <p:nvPr/>
        </p:nvSpPr>
        <p:spPr bwMode="auto">
          <a:xfrm rot="21433521">
            <a:off x="6074827" y="2464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09" name="Rectangle 52"/>
          <p:cNvSpPr>
            <a:spLocks noChangeArrowheads="1"/>
          </p:cNvSpPr>
          <p:nvPr/>
        </p:nvSpPr>
        <p:spPr bwMode="auto">
          <a:xfrm rot="1146636">
            <a:off x="5938302" y="24471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0" name="Rectangle 46"/>
          <p:cNvSpPr>
            <a:spLocks noChangeArrowheads="1"/>
          </p:cNvSpPr>
          <p:nvPr/>
        </p:nvSpPr>
        <p:spPr bwMode="auto">
          <a:xfrm rot="2322964">
            <a:off x="5808127" y="23788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1" name="Rectangle 40"/>
          <p:cNvSpPr>
            <a:spLocks noChangeArrowheads="1"/>
          </p:cNvSpPr>
          <p:nvPr/>
        </p:nvSpPr>
        <p:spPr bwMode="auto">
          <a:xfrm rot="3452362">
            <a:off x="5719227" y="2267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2"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3"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4" name="Rectangle 381"/>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5" name="Rectangle 58"/>
          <p:cNvSpPr>
            <a:spLocks noChangeArrowheads="1"/>
          </p:cNvSpPr>
          <p:nvPr/>
        </p:nvSpPr>
        <p:spPr bwMode="auto">
          <a:xfrm rot="21433521">
            <a:off x="6074827" y="2464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6" name="Rectangle 52"/>
          <p:cNvSpPr>
            <a:spLocks noChangeArrowheads="1"/>
          </p:cNvSpPr>
          <p:nvPr/>
        </p:nvSpPr>
        <p:spPr bwMode="auto">
          <a:xfrm rot="1146636">
            <a:off x="5938302" y="24471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7" name="Rectangle 46"/>
          <p:cNvSpPr>
            <a:spLocks noChangeArrowheads="1"/>
          </p:cNvSpPr>
          <p:nvPr/>
        </p:nvSpPr>
        <p:spPr bwMode="auto">
          <a:xfrm rot="2322964">
            <a:off x="5808127" y="23788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8" name="Rectangle 40"/>
          <p:cNvSpPr>
            <a:spLocks noChangeArrowheads="1"/>
          </p:cNvSpPr>
          <p:nvPr/>
        </p:nvSpPr>
        <p:spPr bwMode="auto">
          <a:xfrm rot="3452362">
            <a:off x="5719227" y="2267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9"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0"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1" name="Rectangle 70"/>
          <p:cNvSpPr>
            <a:spLocks noChangeArrowheads="1"/>
          </p:cNvSpPr>
          <p:nvPr/>
        </p:nvSpPr>
        <p:spPr bwMode="auto">
          <a:xfrm rot="19177617">
            <a:off x="6339939" y="23550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2" name="Rectangle 381"/>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3" name="Rectangle 58"/>
          <p:cNvSpPr>
            <a:spLocks noChangeArrowheads="1"/>
          </p:cNvSpPr>
          <p:nvPr/>
        </p:nvSpPr>
        <p:spPr bwMode="auto">
          <a:xfrm rot="21433521">
            <a:off x="6074827" y="2464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4" name="Rectangle 52"/>
          <p:cNvSpPr>
            <a:spLocks noChangeArrowheads="1"/>
          </p:cNvSpPr>
          <p:nvPr/>
        </p:nvSpPr>
        <p:spPr bwMode="auto">
          <a:xfrm rot="1146636">
            <a:off x="5938302" y="24471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5" name="Rectangle 46"/>
          <p:cNvSpPr>
            <a:spLocks noChangeArrowheads="1"/>
          </p:cNvSpPr>
          <p:nvPr/>
        </p:nvSpPr>
        <p:spPr bwMode="auto">
          <a:xfrm rot="2322964">
            <a:off x="5808127" y="23788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6" name="Rectangle 40"/>
          <p:cNvSpPr>
            <a:spLocks noChangeArrowheads="1"/>
          </p:cNvSpPr>
          <p:nvPr/>
        </p:nvSpPr>
        <p:spPr bwMode="auto">
          <a:xfrm rot="3452362">
            <a:off x="5719227" y="2267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7"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8"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9" name="Rectangle 372"/>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30" name="Rectangle 70"/>
          <p:cNvSpPr>
            <a:spLocks noChangeArrowheads="1"/>
          </p:cNvSpPr>
          <p:nvPr/>
        </p:nvSpPr>
        <p:spPr bwMode="auto">
          <a:xfrm rot="19177617">
            <a:off x="6339939" y="23550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1" name="Rectangle 381"/>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2" name="Rectangle 58"/>
          <p:cNvSpPr>
            <a:spLocks noChangeArrowheads="1"/>
          </p:cNvSpPr>
          <p:nvPr/>
        </p:nvSpPr>
        <p:spPr bwMode="auto">
          <a:xfrm rot="21433521">
            <a:off x="6074827" y="2464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3" name="Rectangle 52"/>
          <p:cNvSpPr>
            <a:spLocks noChangeArrowheads="1"/>
          </p:cNvSpPr>
          <p:nvPr/>
        </p:nvSpPr>
        <p:spPr bwMode="auto">
          <a:xfrm rot="1146636">
            <a:off x="5938302" y="24471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4" name="Rectangle 46"/>
          <p:cNvSpPr>
            <a:spLocks noChangeArrowheads="1"/>
          </p:cNvSpPr>
          <p:nvPr/>
        </p:nvSpPr>
        <p:spPr bwMode="auto">
          <a:xfrm rot="2322964">
            <a:off x="5808127" y="23788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5" name="Rectangle 40"/>
          <p:cNvSpPr>
            <a:spLocks noChangeArrowheads="1"/>
          </p:cNvSpPr>
          <p:nvPr/>
        </p:nvSpPr>
        <p:spPr bwMode="auto">
          <a:xfrm rot="3452362">
            <a:off x="5719227" y="2267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6"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7"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8" name="Rectangle 371"/>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39" name="Rectangle 372"/>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0" name="Rectangle 70"/>
          <p:cNvSpPr>
            <a:spLocks noChangeArrowheads="1"/>
          </p:cNvSpPr>
          <p:nvPr/>
        </p:nvSpPr>
        <p:spPr bwMode="auto">
          <a:xfrm rot="19177617">
            <a:off x="6339939" y="23550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1" name="Rectangle 381"/>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2" name="Rectangle 58"/>
          <p:cNvSpPr>
            <a:spLocks noChangeArrowheads="1"/>
          </p:cNvSpPr>
          <p:nvPr/>
        </p:nvSpPr>
        <p:spPr bwMode="auto">
          <a:xfrm rot="21433521">
            <a:off x="6074827" y="2464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3" name="Rectangle 52"/>
          <p:cNvSpPr>
            <a:spLocks noChangeArrowheads="1"/>
          </p:cNvSpPr>
          <p:nvPr/>
        </p:nvSpPr>
        <p:spPr bwMode="auto">
          <a:xfrm rot="1146636">
            <a:off x="5938302" y="24471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4" name="Rectangle 46"/>
          <p:cNvSpPr>
            <a:spLocks noChangeArrowheads="1"/>
          </p:cNvSpPr>
          <p:nvPr/>
        </p:nvSpPr>
        <p:spPr bwMode="auto">
          <a:xfrm rot="2322964">
            <a:off x="5808127" y="23788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5" name="Rectangle 40"/>
          <p:cNvSpPr>
            <a:spLocks noChangeArrowheads="1"/>
          </p:cNvSpPr>
          <p:nvPr/>
        </p:nvSpPr>
        <p:spPr bwMode="auto">
          <a:xfrm rot="3452362">
            <a:off x="5719227" y="2267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6" name="Rectangle 20"/>
          <p:cNvSpPr>
            <a:spLocks noChangeArrowheads="1"/>
          </p:cNvSpPr>
          <p:nvPr/>
        </p:nvSpPr>
        <p:spPr bwMode="auto">
          <a:xfrm rot="4578788">
            <a:off x="5670014" y="21312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7" name="Rectangle 14"/>
          <p:cNvSpPr>
            <a:spLocks noChangeArrowheads="1"/>
          </p:cNvSpPr>
          <p:nvPr/>
        </p:nvSpPr>
        <p:spPr bwMode="auto">
          <a:xfrm rot="5776196">
            <a:off x="5655727" y="1985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8" name="Rectangle 370"/>
          <p:cNvSpPr>
            <a:spLocks noChangeArrowheads="1"/>
          </p:cNvSpPr>
          <p:nvPr/>
        </p:nvSpPr>
        <p:spPr bwMode="auto">
          <a:xfrm rot="15305537">
            <a:off x="6460589" y="1962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9" name="Rectangle 371"/>
          <p:cNvSpPr>
            <a:spLocks noChangeArrowheads="1"/>
          </p:cNvSpPr>
          <p:nvPr/>
        </p:nvSpPr>
        <p:spPr bwMode="auto">
          <a:xfrm rot="16806021">
            <a:off x="6462177" y="21026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50" name="Rectangle 372"/>
          <p:cNvSpPr>
            <a:spLocks noChangeArrowheads="1"/>
          </p:cNvSpPr>
          <p:nvPr/>
        </p:nvSpPr>
        <p:spPr bwMode="auto">
          <a:xfrm rot="17949888">
            <a:off x="6419314" y="2239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51" name="Rectangle 70"/>
          <p:cNvSpPr>
            <a:spLocks noChangeArrowheads="1"/>
          </p:cNvSpPr>
          <p:nvPr/>
        </p:nvSpPr>
        <p:spPr bwMode="auto">
          <a:xfrm rot="19177617">
            <a:off x="6339939" y="235505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3</a:t>
            </a:r>
          </a:p>
        </p:txBody>
      </p:sp>
      <p:sp>
        <p:nvSpPr>
          <p:cNvPr id="352" name="Rectangle 381"/>
          <p:cNvSpPr>
            <a:spLocks noChangeArrowheads="1"/>
          </p:cNvSpPr>
          <p:nvPr/>
        </p:nvSpPr>
        <p:spPr bwMode="auto">
          <a:xfrm rot="20267117">
            <a:off x="6208177" y="243443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53" name="Rectangle 58"/>
          <p:cNvSpPr>
            <a:spLocks noChangeArrowheads="1"/>
          </p:cNvSpPr>
          <p:nvPr/>
        </p:nvSpPr>
        <p:spPr bwMode="auto">
          <a:xfrm rot="21433521">
            <a:off x="6074827" y="24645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54" name="Rectangle 52"/>
          <p:cNvSpPr>
            <a:spLocks noChangeArrowheads="1"/>
          </p:cNvSpPr>
          <p:nvPr/>
        </p:nvSpPr>
        <p:spPr bwMode="auto">
          <a:xfrm rot="1146636">
            <a:off x="5938302" y="2447130"/>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355" name="Rectangle 46"/>
          <p:cNvSpPr>
            <a:spLocks noChangeArrowheads="1"/>
          </p:cNvSpPr>
          <p:nvPr/>
        </p:nvSpPr>
        <p:spPr bwMode="auto">
          <a:xfrm rot="2322964">
            <a:off x="5808127" y="2378868"/>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356" name="Rectangle 40"/>
          <p:cNvSpPr>
            <a:spLocks noChangeArrowheads="1"/>
          </p:cNvSpPr>
          <p:nvPr/>
        </p:nvSpPr>
        <p:spPr bwMode="auto">
          <a:xfrm rot="3452362">
            <a:off x="5719227" y="2267743"/>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357" name="Rectangle 20"/>
          <p:cNvSpPr>
            <a:spLocks noChangeArrowheads="1"/>
          </p:cNvSpPr>
          <p:nvPr/>
        </p:nvSpPr>
        <p:spPr bwMode="auto">
          <a:xfrm rot="4578788">
            <a:off x="5670014" y="2131218"/>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58" name="Rectangle 14"/>
          <p:cNvSpPr>
            <a:spLocks noChangeArrowheads="1"/>
          </p:cNvSpPr>
          <p:nvPr/>
        </p:nvSpPr>
        <p:spPr bwMode="auto">
          <a:xfrm rot="5776196">
            <a:off x="5655727" y="1985168"/>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59" name="AutoShape 9"/>
          <p:cNvSpPr>
            <a:spLocks noChangeArrowheads="1"/>
          </p:cNvSpPr>
          <p:nvPr/>
        </p:nvSpPr>
        <p:spPr bwMode="auto">
          <a:xfrm rot="14810754">
            <a:off x="5323939" y="1731168"/>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0" name="AutoShape 9"/>
          <p:cNvSpPr>
            <a:spLocks noChangeArrowheads="1"/>
          </p:cNvSpPr>
          <p:nvPr/>
        </p:nvSpPr>
        <p:spPr bwMode="auto">
          <a:xfrm rot="10313477">
            <a:off x="5611457" y="2713586"/>
            <a:ext cx="96838"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1" name="Oval 106"/>
          <p:cNvSpPr>
            <a:spLocks noChangeArrowheads="1"/>
          </p:cNvSpPr>
          <p:nvPr/>
        </p:nvSpPr>
        <p:spPr bwMode="auto">
          <a:xfrm>
            <a:off x="3130808" y="1307376"/>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2" name="Oval 107"/>
          <p:cNvSpPr>
            <a:spLocks noChangeArrowheads="1"/>
          </p:cNvSpPr>
          <p:nvPr/>
        </p:nvSpPr>
        <p:spPr bwMode="auto">
          <a:xfrm flipV="1">
            <a:off x="3926145" y="2126526"/>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3" name="Oval 108"/>
          <p:cNvSpPr>
            <a:spLocks noChangeArrowheads="1"/>
          </p:cNvSpPr>
          <p:nvPr/>
        </p:nvSpPr>
        <p:spPr bwMode="auto">
          <a:xfrm>
            <a:off x="3167320" y="1351826"/>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4" name="Line 109"/>
          <p:cNvSpPr>
            <a:spLocks noChangeShapeType="1"/>
          </p:cNvSpPr>
          <p:nvPr/>
        </p:nvSpPr>
        <p:spPr bwMode="auto">
          <a:xfrm rot="21493452">
            <a:off x="3173670" y="2155101"/>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5" name="Line 110"/>
          <p:cNvSpPr>
            <a:spLocks noChangeShapeType="1"/>
          </p:cNvSpPr>
          <p:nvPr/>
        </p:nvSpPr>
        <p:spPr bwMode="auto">
          <a:xfrm rot="21565364">
            <a:off x="4624645" y="2151926"/>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6" name="Line 111"/>
          <p:cNvSpPr>
            <a:spLocks noChangeShapeType="1"/>
          </p:cNvSpPr>
          <p:nvPr/>
        </p:nvSpPr>
        <p:spPr bwMode="auto">
          <a:xfrm flipV="1">
            <a:off x="3394333" y="2631351"/>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7" name="Line 112"/>
          <p:cNvSpPr>
            <a:spLocks noChangeShapeType="1"/>
          </p:cNvSpPr>
          <p:nvPr/>
        </p:nvSpPr>
        <p:spPr bwMode="auto">
          <a:xfrm flipH="1" flipV="1">
            <a:off x="4437320" y="2628176"/>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 name="Rectangle 113"/>
          <p:cNvSpPr>
            <a:spLocks noChangeArrowheads="1"/>
          </p:cNvSpPr>
          <p:nvPr/>
        </p:nvSpPr>
        <p:spPr bwMode="auto">
          <a:xfrm>
            <a:off x="3151445" y="2158276"/>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9" name="Rectangle 114"/>
          <p:cNvSpPr>
            <a:spLocks noChangeArrowheads="1"/>
          </p:cNvSpPr>
          <p:nvPr/>
        </p:nvSpPr>
        <p:spPr bwMode="auto">
          <a:xfrm>
            <a:off x="4630995" y="2151926"/>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0" name="Rectangle 115"/>
          <p:cNvSpPr>
            <a:spLocks noChangeArrowheads="1"/>
          </p:cNvSpPr>
          <p:nvPr/>
        </p:nvSpPr>
        <p:spPr bwMode="auto">
          <a:xfrm rot="18705074">
            <a:off x="3525301" y="2492445"/>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1" name="Rectangle 116"/>
          <p:cNvSpPr>
            <a:spLocks noChangeArrowheads="1"/>
          </p:cNvSpPr>
          <p:nvPr/>
        </p:nvSpPr>
        <p:spPr bwMode="auto">
          <a:xfrm rot="19056434">
            <a:off x="4354770" y="2344013"/>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2" name="Rectangle 117"/>
          <p:cNvSpPr>
            <a:spLocks noChangeArrowheads="1"/>
          </p:cNvSpPr>
          <p:nvPr/>
        </p:nvSpPr>
        <p:spPr bwMode="auto">
          <a:xfrm rot="20201368">
            <a:off x="3213358" y="2237651"/>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3" name="Rectangle 118"/>
          <p:cNvSpPr>
            <a:spLocks noChangeArrowheads="1"/>
          </p:cNvSpPr>
          <p:nvPr/>
        </p:nvSpPr>
        <p:spPr bwMode="auto">
          <a:xfrm rot="1367050">
            <a:off x="4502408" y="2234476"/>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4" name="Text Box 122"/>
          <p:cNvSpPr txBox="1">
            <a:spLocks noChangeArrowheads="1"/>
          </p:cNvSpPr>
          <p:nvPr/>
        </p:nvSpPr>
        <p:spPr bwMode="auto">
          <a:xfrm>
            <a:off x="4075370" y="2515463"/>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2/12</a:t>
            </a:r>
            <a:endParaRPr lang="en-US" altLang="en-US" b="1" dirty="0"/>
          </a:p>
        </p:txBody>
      </p:sp>
      <p:grpSp>
        <p:nvGrpSpPr>
          <p:cNvPr id="375" name="Group 124"/>
          <p:cNvGrpSpPr>
            <a:grpSpLocks/>
          </p:cNvGrpSpPr>
          <p:nvPr/>
        </p:nvGrpSpPr>
        <p:grpSpPr bwMode="auto">
          <a:xfrm>
            <a:off x="3880108" y="2313851"/>
            <a:ext cx="134937" cy="138112"/>
            <a:chOff x="2602" y="2568"/>
            <a:chExt cx="266" cy="261"/>
          </a:xfrm>
        </p:grpSpPr>
        <p:sp>
          <p:nvSpPr>
            <p:cNvPr id="376"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7"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1"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2"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3" name="Text Box 132"/>
          <p:cNvSpPr txBox="1">
            <a:spLocks noChangeArrowheads="1"/>
          </p:cNvSpPr>
          <p:nvPr/>
        </p:nvSpPr>
        <p:spPr bwMode="auto">
          <a:xfrm>
            <a:off x="3824545" y="2282101"/>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384" name="Rectangle 133"/>
          <p:cNvSpPr>
            <a:spLocks noChangeArrowheads="1"/>
          </p:cNvSpPr>
          <p:nvPr/>
        </p:nvSpPr>
        <p:spPr bwMode="auto">
          <a:xfrm flipH="1">
            <a:off x="3997583" y="2342426"/>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5" name="Text Box 134"/>
          <p:cNvSpPr txBox="1">
            <a:spLocks noChangeArrowheads="1"/>
          </p:cNvSpPr>
          <p:nvPr/>
        </p:nvSpPr>
        <p:spPr bwMode="auto">
          <a:xfrm>
            <a:off x="3922970" y="2285276"/>
            <a:ext cx="2270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a:solidFill>
                  <a:schemeClr val="tx1"/>
                </a:solidFill>
              </a:rPr>
              <a:t>3</a:t>
            </a:r>
          </a:p>
        </p:txBody>
      </p:sp>
      <p:sp>
        <p:nvSpPr>
          <p:cNvPr id="386" name="Line 135"/>
          <p:cNvSpPr>
            <a:spLocks noChangeShapeType="1"/>
          </p:cNvSpPr>
          <p:nvPr/>
        </p:nvSpPr>
        <p:spPr bwMode="auto">
          <a:xfrm flipH="1">
            <a:off x="3978533" y="2415451"/>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 name="Line 136"/>
          <p:cNvSpPr>
            <a:spLocks noChangeShapeType="1"/>
          </p:cNvSpPr>
          <p:nvPr/>
        </p:nvSpPr>
        <p:spPr bwMode="auto">
          <a:xfrm flipH="1">
            <a:off x="3973770" y="2347188"/>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88"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175383" y="2737713"/>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 name="Group 141"/>
          <p:cNvGrpSpPr>
            <a:grpSpLocks/>
          </p:cNvGrpSpPr>
          <p:nvPr/>
        </p:nvGrpSpPr>
        <p:grpSpPr bwMode="auto">
          <a:xfrm>
            <a:off x="4057908" y="2555151"/>
            <a:ext cx="92075" cy="117475"/>
            <a:chOff x="860" y="3015"/>
            <a:chExt cx="67" cy="86"/>
          </a:xfrm>
        </p:grpSpPr>
        <p:pic>
          <p:nvPicPr>
            <p:cNvPr id="390"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6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43"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9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2" name="Rectangle 144"/>
          <p:cNvSpPr>
            <a:spLocks noChangeArrowheads="1"/>
          </p:cNvSpPr>
          <p:nvPr/>
        </p:nvSpPr>
        <p:spPr bwMode="auto">
          <a:xfrm rot="18829785">
            <a:off x="3307020" y="255515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3" name="Rectangle 145"/>
          <p:cNvSpPr>
            <a:spLocks noChangeArrowheads="1"/>
          </p:cNvSpPr>
          <p:nvPr/>
        </p:nvSpPr>
        <p:spPr bwMode="auto">
          <a:xfrm rot="18829785">
            <a:off x="4472245" y="256785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4" name="Text Box 146"/>
          <p:cNvSpPr txBox="1">
            <a:spLocks noChangeArrowheads="1"/>
          </p:cNvSpPr>
          <p:nvPr/>
        </p:nvSpPr>
        <p:spPr bwMode="auto">
          <a:xfrm rot="17741376">
            <a:off x="4380118" y="2372093"/>
            <a:ext cx="47318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JHK-B2-H</a:t>
            </a:r>
            <a:endParaRPr lang="en-US" altLang="en-US" dirty="0"/>
          </a:p>
        </p:txBody>
      </p:sp>
      <p:sp>
        <p:nvSpPr>
          <p:cNvPr id="395" name="Rectangle 147"/>
          <p:cNvSpPr>
            <a:spLocks noChangeArrowheads="1"/>
          </p:cNvSpPr>
          <p:nvPr/>
        </p:nvSpPr>
        <p:spPr bwMode="auto">
          <a:xfrm>
            <a:off x="4181733" y="2451963"/>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6" name="Text Box 148"/>
          <p:cNvSpPr txBox="1">
            <a:spLocks noChangeArrowheads="1"/>
          </p:cNvSpPr>
          <p:nvPr/>
        </p:nvSpPr>
        <p:spPr bwMode="auto">
          <a:xfrm>
            <a:off x="4073783" y="2413863"/>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0/10</a:t>
            </a:r>
            <a:endParaRPr lang="en-US" altLang="en-US" b="1" dirty="0"/>
          </a:p>
        </p:txBody>
      </p:sp>
      <p:sp>
        <p:nvSpPr>
          <p:cNvPr id="398" name="Freeform 138"/>
          <p:cNvSpPr>
            <a:spLocks/>
          </p:cNvSpPr>
          <p:nvPr/>
        </p:nvSpPr>
        <p:spPr bwMode="auto">
          <a:xfrm>
            <a:off x="4061095" y="2437676"/>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 name="Text Box 150"/>
          <p:cNvSpPr txBox="1">
            <a:spLocks noChangeArrowheads="1"/>
          </p:cNvSpPr>
          <p:nvPr/>
        </p:nvSpPr>
        <p:spPr bwMode="auto">
          <a:xfrm rot="4461041">
            <a:off x="3006322" y="2257881"/>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CHP14-04</a:t>
            </a:r>
            <a:endParaRPr lang="en-US" altLang="en-US" dirty="0"/>
          </a:p>
        </p:txBody>
      </p:sp>
      <p:sp>
        <p:nvSpPr>
          <p:cNvPr id="401" name="Text Box 93"/>
          <p:cNvSpPr txBox="1">
            <a:spLocks noChangeArrowheads="1"/>
          </p:cNvSpPr>
          <p:nvPr/>
        </p:nvSpPr>
        <p:spPr bwMode="auto">
          <a:xfrm rot="13392484">
            <a:off x="4277020" y="1534687"/>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221</a:t>
            </a:r>
            <a:endParaRPr lang="en-US" altLang="en-US" b="1" dirty="0"/>
          </a:p>
        </p:txBody>
      </p:sp>
      <p:sp>
        <p:nvSpPr>
          <p:cNvPr id="403" name="Text Box 95"/>
          <p:cNvSpPr txBox="1">
            <a:spLocks noChangeArrowheads="1"/>
          </p:cNvSpPr>
          <p:nvPr/>
        </p:nvSpPr>
        <p:spPr bwMode="auto">
          <a:xfrm rot="7672302">
            <a:off x="3201089" y="1606243"/>
            <a:ext cx="369493"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Hawk</a:t>
            </a:r>
            <a:endParaRPr lang="en-US" altLang="en-US" b="1" dirty="0"/>
          </a:p>
        </p:txBody>
      </p:sp>
      <p:sp>
        <p:nvSpPr>
          <p:cNvPr id="406" name="Text Box 137"/>
          <p:cNvSpPr txBox="1">
            <a:spLocks noChangeArrowheads="1"/>
          </p:cNvSpPr>
          <p:nvPr/>
        </p:nvSpPr>
        <p:spPr bwMode="auto">
          <a:xfrm rot="8709131">
            <a:off x="3358465" y="1460885"/>
            <a:ext cx="32891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Jade</a:t>
            </a:r>
            <a:endParaRPr lang="en-US" altLang="en-US" b="1" dirty="0"/>
          </a:p>
        </p:txBody>
      </p:sp>
      <p:sp>
        <p:nvSpPr>
          <p:cNvPr id="407" name="AutoShape 140"/>
          <p:cNvSpPr>
            <a:spLocks noChangeArrowheads="1"/>
          </p:cNvSpPr>
          <p:nvPr/>
        </p:nvSpPr>
        <p:spPr bwMode="auto">
          <a:xfrm rot="1481547" flipV="1">
            <a:off x="4205545" y="1466126"/>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408" name="Text Box 139"/>
          <p:cNvSpPr txBox="1">
            <a:spLocks noChangeArrowheads="1"/>
          </p:cNvSpPr>
          <p:nvPr/>
        </p:nvSpPr>
        <p:spPr bwMode="auto">
          <a:xfrm rot="10979196">
            <a:off x="3742389" y="1328001"/>
            <a:ext cx="486004"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“Goonda”</a:t>
            </a:r>
            <a:endParaRPr lang="en-US" altLang="en-US" b="1" dirty="0"/>
          </a:p>
        </p:txBody>
      </p:sp>
      <p:pic>
        <p:nvPicPr>
          <p:cNvPr id="409" name="Picture 1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0000">
            <a:off x="4294445" y="1518513"/>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 name="Picture 57" descr="Clan_Jade_Falcon_large.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3403746">
            <a:off x="3288762" y="2481887"/>
            <a:ext cx="15557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9641770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04800" y="381000"/>
            <a:ext cx="2515176" cy="369332"/>
          </a:xfrm>
          <a:prstGeom prst="rect">
            <a:avLst/>
          </a:prstGeom>
        </p:spPr>
        <p:txBody>
          <a:bodyPr wrap="none">
            <a:spAutoFit/>
          </a:bodyPr>
          <a:lstStyle/>
          <a:p>
            <a:r>
              <a:rPr lang="en-US" dirty="0"/>
              <a:t>L-C21 Star Captain Leena</a:t>
            </a:r>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4337" name="Picture 1" descr="LEEN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1" y="1125156"/>
            <a:ext cx="2057976" cy="184664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381000" y="3428256"/>
            <a:ext cx="8381999" cy="2708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lang="en-US" altLang="en-US" sz="1000" dirty="0" smtClean="0">
                <a:ea typeface="Calibri" pitchFamily="34" charset="0"/>
                <a:cs typeface="Times New Roman" pitchFamily="18" charset="0"/>
              </a:rPr>
              <a:t>L-</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C21  STAR CAPTAIN LEENA</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Clan Jade Falcon</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H</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1/2/1</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31 PTS OR 44 CHP14-03</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OVERCHARGER</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(optional)</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This</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unit may not be equipped with any gear card containing the word “</a:t>
            </a:r>
            <a:r>
              <a:rPr kumimoji="0" lang="en-US" altLang="en-US" sz="1000" b="0" i="0" u="none" strike="noStrike" cap="none" normalizeH="0" dirty="0" err="1" smtClean="0">
                <a:ln>
                  <a:noFill/>
                </a:ln>
                <a:solidFill>
                  <a:schemeClr val="tx1"/>
                </a:solidFill>
                <a:effectLst/>
                <a:ea typeface="Calibri" pitchFamily="34" charset="0"/>
                <a:cs typeface="Times New Roman" pitchFamily="18" charset="0"/>
              </a:rPr>
              <a:t>Overcharger</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in its name. </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When you declare</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a move order or a special attack order to this unit, you may r</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oll a die. On a result of 4-6, add 4 to this unit's movement value. On a result of 1, do not move this </a:t>
            </a:r>
            <a:r>
              <a:rPr lang="en-US" altLang="en-US" sz="1000" dirty="0" smtClean="0">
                <a:ea typeface="Calibri" pitchFamily="34" charset="0"/>
                <a:cs typeface="Times New Roman" pitchFamily="18" charset="0"/>
              </a:rPr>
              <a:t>'</a:t>
            </a:r>
            <a:r>
              <a:rPr lang="en-US" altLang="en-US" sz="1000" dirty="0" err="1" smtClean="0">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though you still must use the order and take heat, if any, as normal. Also on a result of 1, deal 1 pushing damage to this unit.</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JHK-03-H 'REFORMATION’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JADE HAWK</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Taken as </a:t>
            </a:r>
            <a:r>
              <a:rPr lang="en-US" altLang="en-US" sz="1000" i="1" dirty="0" err="1">
                <a:ea typeface="Calibri" pitchFamily="34" charset="0"/>
                <a:cs typeface="Times New Roman" pitchFamily="18" charset="0"/>
              </a:rPr>
              <a:t>a</a:t>
            </a:r>
            <a:r>
              <a:rPr kumimoji="0" lang="en-US" altLang="en-US" sz="1000" b="0" i="1" u="none" strike="noStrike" cap="none" normalizeH="0" baseline="0" dirty="0" err="1" smtClean="0">
                <a:ln>
                  <a:noFill/>
                </a:ln>
                <a:solidFill>
                  <a:schemeClr val="tx1"/>
                </a:solidFill>
                <a:effectLst/>
                <a:ea typeface="Calibri" pitchFamily="34" charset="0"/>
                <a:cs typeface="Times New Roman" pitchFamily="18" charset="0"/>
              </a:rPr>
              <a:t>btakha</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during a clash for Skye, Leena Cochrane was released of her Highlander heritage and taken as a bondsman for Clan Jade Falcon. Having witnessed her great aptitude as a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pilot during battle, her bond-holder was sickened by Leena's self-doubt and uncertainty. Thus began years of reeducation into Clan ways, and the kindling of a warrior's spirit in Leena. When she finally had her bond cords cut free, Leena held ideal Jade Falcon traits: arrogance, a tendency towards violence, and martial skill. Her time piloting a </a:t>
            </a:r>
            <a:r>
              <a:rPr kumimoji="0" lang="en-US" altLang="en-US" sz="1000" b="0" i="1" u="none" strike="noStrike" cap="none" normalizeH="0" baseline="0" dirty="0" err="1" smtClean="0">
                <a:ln>
                  <a:noFill/>
                </a:ln>
                <a:solidFill>
                  <a:schemeClr val="tx1"/>
                </a:solidFill>
                <a:effectLst/>
                <a:ea typeface="Calibri" pitchFamily="34" charset="0"/>
                <a:cs typeface="Times New Roman" pitchFamily="18" charset="0"/>
              </a:rPr>
              <a:t>Hatchetman</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prepared her well for the new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she won the right to pilot: her “Reformation”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Jade Hawk</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Rectangle 131"/>
          <p:cNvSpPr>
            <a:spLocks noChangeArrowheads="1"/>
          </p:cNvSpPr>
          <p:nvPr/>
        </p:nvSpPr>
        <p:spPr bwMode="auto">
          <a:xfrm rot="8540">
            <a:off x="7304143" y="210343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 name="Rectangle 132"/>
          <p:cNvSpPr>
            <a:spLocks noChangeArrowheads="1"/>
          </p:cNvSpPr>
          <p:nvPr/>
        </p:nvSpPr>
        <p:spPr bwMode="auto">
          <a:xfrm rot="8540">
            <a:off x="7304143" y="2212975"/>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 name="Rectangle 133"/>
          <p:cNvSpPr>
            <a:spLocks noChangeArrowheads="1"/>
          </p:cNvSpPr>
          <p:nvPr/>
        </p:nvSpPr>
        <p:spPr bwMode="auto">
          <a:xfrm rot="8540">
            <a:off x="7304143" y="199548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 name="Rectangle 135"/>
          <p:cNvSpPr>
            <a:spLocks noChangeArrowheads="1"/>
          </p:cNvSpPr>
          <p:nvPr/>
        </p:nvSpPr>
        <p:spPr bwMode="auto">
          <a:xfrm rot="8540">
            <a:off x="7434318" y="210343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0" name="Rectangle 136"/>
          <p:cNvSpPr>
            <a:spLocks noChangeArrowheads="1"/>
          </p:cNvSpPr>
          <p:nvPr/>
        </p:nvSpPr>
        <p:spPr bwMode="auto">
          <a:xfrm rot="8540">
            <a:off x="7434318" y="221297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1" name="Rectangle 137"/>
          <p:cNvSpPr>
            <a:spLocks noChangeArrowheads="1"/>
          </p:cNvSpPr>
          <p:nvPr/>
        </p:nvSpPr>
        <p:spPr bwMode="auto">
          <a:xfrm rot="8540">
            <a:off x="7434318" y="199548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2" name="Rectangle 138"/>
          <p:cNvSpPr>
            <a:spLocks noChangeArrowheads="1"/>
          </p:cNvSpPr>
          <p:nvPr/>
        </p:nvSpPr>
        <p:spPr bwMode="auto">
          <a:xfrm>
            <a:off x="7288268" y="1978025"/>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3" name="Rectangle 140"/>
          <p:cNvSpPr>
            <a:spLocks noChangeArrowheads="1"/>
          </p:cNvSpPr>
          <p:nvPr/>
        </p:nvSpPr>
        <p:spPr bwMode="auto">
          <a:xfrm rot="8540">
            <a:off x="7564493" y="210343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 name="Rectangle 141"/>
          <p:cNvSpPr>
            <a:spLocks noChangeArrowheads="1"/>
          </p:cNvSpPr>
          <p:nvPr/>
        </p:nvSpPr>
        <p:spPr bwMode="auto">
          <a:xfrm rot="8540">
            <a:off x="7564493" y="221297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5" name="Rectangle 142"/>
          <p:cNvSpPr>
            <a:spLocks noChangeArrowheads="1"/>
          </p:cNvSpPr>
          <p:nvPr/>
        </p:nvSpPr>
        <p:spPr bwMode="auto">
          <a:xfrm rot="8540">
            <a:off x="7564493" y="199548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6" name="Rectangle 144"/>
          <p:cNvSpPr>
            <a:spLocks noChangeArrowheads="1"/>
          </p:cNvSpPr>
          <p:nvPr/>
        </p:nvSpPr>
        <p:spPr bwMode="auto">
          <a:xfrm rot="8540">
            <a:off x="7694668" y="210661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 name="Rectangle 145"/>
          <p:cNvSpPr>
            <a:spLocks noChangeArrowheads="1"/>
          </p:cNvSpPr>
          <p:nvPr/>
        </p:nvSpPr>
        <p:spPr bwMode="auto">
          <a:xfrm rot="8540">
            <a:off x="7694668" y="221615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8" name="Rectangle 146"/>
          <p:cNvSpPr>
            <a:spLocks noChangeArrowheads="1"/>
          </p:cNvSpPr>
          <p:nvPr/>
        </p:nvSpPr>
        <p:spPr bwMode="auto">
          <a:xfrm rot="8540">
            <a:off x="7694668" y="1998663"/>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22" name="AutoShape 153"/>
          <p:cNvSpPr>
            <a:spLocks noChangeArrowheads="1"/>
          </p:cNvSpPr>
          <p:nvPr/>
        </p:nvSpPr>
        <p:spPr bwMode="auto">
          <a:xfrm flipH="1">
            <a:off x="7969305" y="213836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3" name="AutoShape 154"/>
          <p:cNvSpPr>
            <a:spLocks noChangeArrowheads="1"/>
          </p:cNvSpPr>
          <p:nvPr/>
        </p:nvSpPr>
        <p:spPr bwMode="auto">
          <a:xfrm rot="14670030" flipH="1">
            <a:off x="7984386" y="210899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4" name="AutoShape 155"/>
          <p:cNvSpPr>
            <a:spLocks noChangeArrowheads="1"/>
          </p:cNvSpPr>
          <p:nvPr/>
        </p:nvSpPr>
        <p:spPr bwMode="auto">
          <a:xfrm rot="6929970">
            <a:off x="7949461" y="210899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 name="Oval 156"/>
          <p:cNvSpPr>
            <a:spLocks noChangeArrowheads="1"/>
          </p:cNvSpPr>
          <p:nvPr/>
        </p:nvSpPr>
        <p:spPr bwMode="auto">
          <a:xfrm>
            <a:off x="7948668" y="210026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6" name="AutoShape 158"/>
          <p:cNvSpPr>
            <a:spLocks noChangeArrowheads="1"/>
          </p:cNvSpPr>
          <p:nvPr/>
        </p:nvSpPr>
        <p:spPr bwMode="auto">
          <a:xfrm flipH="1">
            <a:off x="7970893" y="203041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7" name="AutoShape 159"/>
          <p:cNvSpPr>
            <a:spLocks noChangeArrowheads="1"/>
          </p:cNvSpPr>
          <p:nvPr/>
        </p:nvSpPr>
        <p:spPr bwMode="auto">
          <a:xfrm rot="14670030" flipH="1">
            <a:off x="7985974" y="200104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8" name="AutoShape 160"/>
          <p:cNvSpPr>
            <a:spLocks noChangeArrowheads="1"/>
          </p:cNvSpPr>
          <p:nvPr/>
        </p:nvSpPr>
        <p:spPr bwMode="auto">
          <a:xfrm rot="6929970">
            <a:off x="7951049" y="200104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9" name="Oval 161"/>
          <p:cNvSpPr>
            <a:spLocks noChangeArrowheads="1"/>
          </p:cNvSpPr>
          <p:nvPr/>
        </p:nvSpPr>
        <p:spPr bwMode="auto">
          <a:xfrm>
            <a:off x="7950255" y="199231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0" name="AutoShape 163"/>
          <p:cNvSpPr>
            <a:spLocks noChangeArrowheads="1"/>
          </p:cNvSpPr>
          <p:nvPr/>
        </p:nvSpPr>
        <p:spPr bwMode="auto">
          <a:xfrm flipH="1">
            <a:off x="7969305" y="224155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1" name="AutoShape 164"/>
          <p:cNvSpPr>
            <a:spLocks noChangeArrowheads="1"/>
          </p:cNvSpPr>
          <p:nvPr/>
        </p:nvSpPr>
        <p:spPr bwMode="auto">
          <a:xfrm rot="14670030" flipH="1">
            <a:off x="7984386" y="221218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2" name="AutoShape 165"/>
          <p:cNvSpPr>
            <a:spLocks noChangeArrowheads="1"/>
          </p:cNvSpPr>
          <p:nvPr/>
        </p:nvSpPr>
        <p:spPr bwMode="auto">
          <a:xfrm rot="6929970">
            <a:off x="7949461" y="221218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3" name="Oval 166"/>
          <p:cNvSpPr>
            <a:spLocks noChangeArrowheads="1"/>
          </p:cNvSpPr>
          <p:nvPr/>
        </p:nvSpPr>
        <p:spPr bwMode="auto">
          <a:xfrm>
            <a:off x="7948668" y="2203450"/>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4" name="Oval 3"/>
          <p:cNvSpPr>
            <a:spLocks noChangeArrowheads="1"/>
          </p:cNvSpPr>
          <p:nvPr/>
        </p:nvSpPr>
        <p:spPr bwMode="auto">
          <a:xfrm>
            <a:off x="5989693" y="2452688"/>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5" name="Rectangle 4"/>
          <p:cNvSpPr>
            <a:spLocks noChangeArrowheads="1"/>
          </p:cNvSpPr>
          <p:nvPr/>
        </p:nvSpPr>
        <p:spPr bwMode="auto">
          <a:xfrm rot="6942598">
            <a:off x="5662668" y="18113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6"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37" name="Rectangle 6"/>
          <p:cNvSpPr>
            <a:spLocks noChangeArrowheads="1"/>
          </p:cNvSpPr>
          <p:nvPr/>
        </p:nvSpPr>
        <p:spPr bwMode="auto">
          <a:xfrm rot="6942598">
            <a:off x="5468993" y="17192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38" name="Rectangle 7"/>
          <p:cNvSpPr>
            <a:spLocks noChangeArrowheads="1"/>
          </p:cNvSpPr>
          <p:nvPr/>
        </p:nvSpPr>
        <p:spPr bwMode="auto">
          <a:xfrm rot="6942598">
            <a:off x="5754743" y="18557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9" name="Rectangle 8"/>
          <p:cNvSpPr>
            <a:spLocks noChangeArrowheads="1"/>
          </p:cNvSpPr>
          <p:nvPr/>
        </p:nvSpPr>
        <p:spPr bwMode="auto">
          <a:xfrm rot="6588229">
            <a:off x="5430893" y="182086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40" name="Rectangle 11"/>
          <p:cNvSpPr>
            <a:spLocks noChangeArrowheads="1"/>
          </p:cNvSpPr>
          <p:nvPr/>
        </p:nvSpPr>
        <p:spPr bwMode="auto">
          <a:xfrm rot="5776196">
            <a:off x="5606312" y="197881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1"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42" name="Rectangle 13"/>
          <p:cNvSpPr>
            <a:spLocks noChangeArrowheads="1"/>
          </p:cNvSpPr>
          <p:nvPr/>
        </p:nvSpPr>
        <p:spPr bwMode="auto">
          <a:xfrm rot="5776196">
            <a:off x="5392793" y="19573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43"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4" name="Rectangle 15"/>
          <p:cNvSpPr>
            <a:spLocks noChangeArrowheads="1"/>
          </p:cNvSpPr>
          <p:nvPr/>
        </p:nvSpPr>
        <p:spPr bwMode="auto">
          <a:xfrm rot="5421827">
            <a:off x="5390412" y="206454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45" name="Rectangle 17"/>
          <p:cNvSpPr>
            <a:spLocks noChangeArrowheads="1"/>
          </p:cNvSpPr>
          <p:nvPr/>
        </p:nvSpPr>
        <p:spPr bwMode="auto">
          <a:xfrm rot="4578788">
            <a:off x="5623774" y="215979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6" name="Rectangle 18"/>
          <p:cNvSpPr>
            <a:spLocks noChangeArrowheads="1"/>
          </p:cNvSpPr>
          <p:nvPr/>
        </p:nvSpPr>
        <p:spPr bwMode="auto">
          <a:xfrm rot="4578788">
            <a:off x="5523762" y="21836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7" name="Rectangle 19"/>
          <p:cNvSpPr>
            <a:spLocks noChangeArrowheads="1"/>
          </p:cNvSpPr>
          <p:nvPr/>
        </p:nvSpPr>
        <p:spPr bwMode="auto">
          <a:xfrm rot="4578788">
            <a:off x="5415018" y="221297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48"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9" name="Rectangle 21"/>
          <p:cNvSpPr>
            <a:spLocks noChangeArrowheads="1"/>
          </p:cNvSpPr>
          <p:nvPr/>
        </p:nvSpPr>
        <p:spPr bwMode="auto">
          <a:xfrm rot="4224419">
            <a:off x="5450737" y="2313781"/>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grpSp>
        <p:nvGrpSpPr>
          <p:cNvPr id="50" name="Group 24"/>
          <p:cNvGrpSpPr>
            <a:grpSpLocks/>
          </p:cNvGrpSpPr>
          <p:nvPr/>
        </p:nvGrpSpPr>
        <p:grpSpPr bwMode="auto">
          <a:xfrm rot="-5685818">
            <a:off x="5811893" y="1751013"/>
            <a:ext cx="76200" cy="76200"/>
            <a:chOff x="1776" y="2429"/>
            <a:chExt cx="160" cy="160"/>
          </a:xfrm>
        </p:grpSpPr>
        <p:sp>
          <p:nvSpPr>
            <p:cNvPr id="51"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2"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3"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54" name="Group 28"/>
          <p:cNvGrpSpPr>
            <a:grpSpLocks/>
          </p:cNvGrpSpPr>
          <p:nvPr/>
        </p:nvGrpSpPr>
        <p:grpSpPr bwMode="auto">
          <a:xfrm rot="-5685818">
            <a:off x="5726168" y="1624013"/>
            <a:ext cx="76200" cy="76200"/>
            <a:chOff x="1776" y="2429"/>
            <a:chExt cx="160" cy="160"/>
          </a:xfrm>
        </p:grpSpPr>
        <p:sp>
          <p:nvSpPr>
            <p:cNvPr id="55"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6"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7"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58" name="Group 32"/>
          <p:cNvGrpSpPr>
            <a:grpSpLocks/>
          </p:cNvGrpSpPr>
          <p:nvPr/>
        </p:nvGrpSpPr>
        <p:grpSpPr bwMode="auto">
          <a:xfrm rot="-5685818">
            <a:off x="5589643" y="1579563"/>
            <a:ext cx="76200" cy="76200"/>
            <a:chOff x="1776" y="2429"/>
            <a:chExt cx="160" cy="160"/>
          </a:xfrm>
        </p:grpSpPr>
        <p:sp>
          <p:nvSpPr>
            <p:cNvPr id="59"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0"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1"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62" name="Rectangle 37"/>
          <p:cNvSpPr>
            <a:spLocks noChangeArrowheads="1"/>
          </p:cNvSpPr>
          <p:nvPr/>
        </p:nvSpPr>
        <p:spPr bwMode="auto">
          <a:xfrm rot="3452362">
            <a:off x="5683305" y="23256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63" name="Rectangle 38"/>
          <p:cNvSpPr>
            <a:spLocks noChangeArrowheads="1"/>
          </p:cNvSpPr>
          <p:nvPr/>
        </p:nvSpPr>
        <p:spPr bwMode="auto">
          <a:xfrm rot="3452362">
            <a:off x="5597580" y="238125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64" name="Rectangle 39"/>
          <p:cNvSpPr>
            <a:spLocks noChangeArrowheads="1"/>
          </p:cNvSpPr>
          <p:nvPr/>
        </p:nvSpPr>
        <p:spPr bwMode="auto">
          <a:xfrm rot="3452362">
            <a:off x="5503918" y="244157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65" name="Rectangle 40"/>
          <p:cNvSpPr>
            <a:spLocks noChangeArrowheads="1"/>
          </p:cNvSpPr>
          <p:nvPr/>
        </p:nvSpPr>
        <p:spPr bwMode="auto">
          <a:xfrm rot="3452362">
            <a:off x="5770618" y="22717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66" name="Rectangle 41"/>
          <p:cNvSpPr>
            <a:spLocks noChangeArrowheads="1"/>
          </p:cNvSpPr>
          <p:nvPr/>
        </p:nvSpPr>
        <p:spPr bwMode="auto">
          <a:xfrm rot="3097994">
            <a:off x="5570593" y="2527300"/>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67" name="Rectangle 43"/>
          <p:cNvSpPr>
            <a:spLocks noChangeArrowheads="1"/>
          </p:cNvSpPr>
          <p:nvPr/>
        </p:nvSpPr>
        <p:spPr bwMode="auto">
          <a:xfrm rot="2322964">
            <a:off x="5796018" y="24622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68" name="Rectangle 44"/>
          <p:cNvSpPr>
            <a:spLocks noChangeArrowheads="1"/>
          </p:cNvSpPr>
          <p:nvPr/>
        </p:nvSpPr>
        <p:spPr bwMode="auto">
          <a:xfrm rot="2322964">
            <a:off x="5732518" y="25415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69" name="Rectangle 45"/>
          <p:cNvSpPr>
            <a:spLocks noChangeArrowheads="1"/>
          </p:cNvSpPr>
          <p:nvPr/>
        </p:nvSpPr>
        <p:spPr bwMode="auto">
          <a:xfrm rot="2322964">
            <a:off x="5662668" y="26304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0" name="Rectangle 46"/>
          <p:cNvSpPr>
            <a:spLocks noChangeArrowheads="1"/>
          </p:cNvSpPr>
          <p:nvPr/>
        </p:nvSpPr>
        <p:spPr bwMode="auto">
          <a:xfrm rot="2322964">
            <a:off x="5859518" y="23828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1" name="Rectangle 47"/>
          <p:cNvSpPr>
            <a:spLocks noChangeArrowheads="1"/>
          </p:cNvSpPr>
          <p:nvPr/>
        </p:nvSpPr>
        <p:spPr bwMode="auto">
          <a:xfrm rot="1968596">
            <a:off x="5753155" y="269081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72" name="Rectangle 49"/>
          <p:cNvSpPr>
            <a:spLocks noChangeArrowheads="1"/>
          </p:cNvSpPr>
          <p:nvPr/>
        </p:nvSpPr>
        <p:spPr bwMode="auto">
          <a:xfrm rot="1146636">
            <a:off x="5956355" y="25479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73" name="Rectangle 50"/>
          <p:cNvSpPr>
            <a:spLocks noChangeArrowheads="1"/>
          </p:cNvSpPr>
          <p:nvPr/>
        </p:nvSpPr>
        <p:spPr bwMode="auto">
          <a:xfrm rot="1146636">
            <a:off x="5923018" y="2644775"/>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74" name="Rectangle 51"/>
          <p:cNvSpPr>
            <a:spLocks noChangeArrowheads="1"/>
          </p:cNvSpPr>
          <p:nvPr/>
        </p:nvSpPr>
        <p:spPr bwMode="auto">
          <a:xfrm rot="1146636">
            <a:off x="5888093" y="2751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5" name="Rectangle 52"/>
          <p:cNvSpPr>
            <a:spLocks noChangeArrowheads="1"/>
          </p:cNvSpPr>
          <p:nvPr/>
        </p:nvSpPr>
        <p:spPr bwMode="auto">
          <a:xfrm rot="1146636">
            <a:off x="5989693" y="24511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6" name="Rectangle 53"/>
          <p:cNvSpPr>
            <a:spLocks noChangeArrowheads="1"/>
          </p:cNvSpPr>
          <p:nvPr/>
        </p:nvSpPr>
        <p:spPr bwMode="auto">
          <a:xfrm rot="792268">
            <a:off x="5992868" y="2776538"/>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77" name="Rectangle 55"/>
          <p:cNvSpPr>
            <a:spLocks noChangeArrowheads="1"/>
          </p:cNvSpPr>
          <p:nvPr/>
        </p:nvSpPr>
        <p:spPr bwMode="auto">
          <a:xfrm rot="21433521">
            <a:off x="6132568" y="2570163"/>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78" name="Rectangle 56"/>
          <p:cNvSpPr>
            <a:spLocks noChangeArrowheads="1"/>
          </p:cNvSpPr>
          <p:nvPr/>
        </p:nvSpPr>
        <p:spPr bwMode="auto">
          <a:xfrm rot="21433521">
            <a:off x="6137330" y="2671763"/>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79" name="Rectangle 57"/>
          <p:cNvSpPr>
            <a:spLocks noChangeArrowheads="1"/>
          </p:cNvSpPr>
          <p:nvPr/>
        </p:nvSpPr>
        <p:spPr bwMode="auto">
          <a:xfrm rot="21433521">
            <a:off x="6143680" y="278447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80" name="Rectangle 58"/>
          <p:cNvSpPr>
            <a:spLocks noChangeArrowheads="1"/>
          </p:cNvSpPr>
          <p:nvPr/>
        </p:nvSpPr>
        <p:spPr bwMode="auto">
          <a:xfrm rot="21433521">
            <a:off x="6126218" y="2468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81" name="Rectangle 59"/>
          <p:cNvSpPr>
            <a:spLocks noChangeArrowheads="1"/>
          </p:cNvSpPr>
          <p:nvPr/>
        </p:nvSpPr>
        <p:spPr bwMode="auto">
          <a:xfrm rot="21079153">
            <a:off x="6251630" y="2768600"/>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18</a:t>
            </a:r>
          </a:p>
        </p:txBody>
      </p:sp>
      <p:sp>
        <p:nvSpPr>
          <p:cNvPr id="82" name="Rectangle 61"/>
          <p:cNvSpPr>
            <a:spLocks noChangeArrowheads="1"/>
          </p:cNvSpPr>
          <p:nvPr/>
        </p:nvSpPr>
        <p:spPr bwMode="auto">
          <a:xfrm rot="20267117">
            <a:off x="6297668" y="253365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83" name="Rectangle 62"/>
          <p:cNvSpPr>
            <a:spLocks noChangeArrowheads="1"/>
          </p:cNvSpPr>
          <p:nvPr/>
        </p:nvSpPr>
        <p:spPr bwMode="auto">
          <a:xfrm rot="20267117">
            <a:off x="6335768" y="26289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84" name="Rectangle 63"/>
          <p:cNvSpPr>
            <a:spLocks noChangeArrowheads="1"/>
          </p:cNvSpPr>
          <p:nvPr/>
        </p:nvSpPr>
        <p:spPr bwMode="auto">
          <a:xfrm rot="20267117">
            <a:off x="6380218" y="27320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85" name="Rectangle 64"/>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86" name="Rectangle 65"/>
          <p:cNvSpPr>
            <a:spLocks noChangeArrowheads="1"/>
          </p:cNvSpPr>
          <p:nvPr/>
        </p:nvSpPr>
        <p:spPr bwMode="auto">
          <a:xfrm rot="19912749">
            <a:off x="6475468" y="2681288"/>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87" name="Rectangle 67"/>
          <p:cNvSpPr>
            <a:spLocks noChangeArrowheads="1"/>
          </p:cNvSpPr>
          <p:nvPr/>
        </p:nvSpPr>
        <p:spPr bwMode="auto">
          <a:xfrm rot="19177617">
            <a:off x="6456418" y="24368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88" name="Rectangle 68"/>
          <p:cNvSpPr>
            <a:spLocks noChangeArrowheads="1"/>
          </p:cNvSpPr>
          <p:nvPr/>
        </p:nvSpPr>
        <p:spPr bwMode="auto">
          <a:xfrm rot="19177617">
            <a:off x="6523093" y="25146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89" name="Rectangle 69"/>
          <p:cNvSpPr>
            <a:spLocks noChangeArrowheads="1"/>
          </p:cNvSpPr>
          <p:nvPr/>
        </p:nvSpPr>
        <p:spPr bwMode="auto">
          <a:xfrm rot="19177617">
            <a:off x="6596118" y="25987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0" name="Rectangle 70"/>
          <p:cNvSpPr>
            <a:spLocks noChangeArrowheads="1"/>
          </p:cNvSpPr>
          <p:nvPr/>
        </p:nvSpPr>
        <p:spPr bwMode="auto">
          <a:xfrm rot="19177617">
            <a:off x="6391330" y="23590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1" name="Rectangle 71"/>
          <p:cNvSpPr>
            <a:spLocks noChangeArrowheads="1"/>
          </p:cNvSpPr>
          <p:nvPr/>
        </p:nvSpPr>
        <p:spPr bwMode="auto">
          <a:xfrm rot="18823250">
            <a:off x="6672318" y="2522538"/>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92" name="Rectangle 73"/>
          <p:cNvSpPr>
            <a:spLocks noChangeArrowheads="1"/>
          </p:cNvSpPr>
          <p:nvPr/>
        </p:nvSpPr>
        <p:spPr bwMode="auto">
          <a:xfrm rot="17949888">
            <a:off x="6559605" y="22939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93" name="Rectangle 74"/>
          <p:cNvSpPr>
            <a:spLocks noChangeArrowheads="1"/>
          </p:cNvSpPr>
          <p:nvPr/>
        </p:nvSpPr>
        <p:spPr bwMode="auto">
          <a:xfrm rot="17949888">
            <a:off x="6650093" y="234315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94" name="Rectangle 75"/>
          <p:cNvSpPr>
            <a:spLocks noChangeArrowheads="1"/>
          </p:cNvSpPr>
          <p:nvPr/>
        </p:nvSpPr>
        <p:spPr bwMode="auto">
          <a:xfrm rot="17949888">
            <a:off x="6748518" y="23971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5" name="Rectangle 76"/>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6" name="Rectangle 77"/>
          <p:cNvSpPr>
            <a:spLocks noChangeArrowheads="1"/>
          </p:cNvSpPr>
          <p:nvPr/>
        </p:nvSpPr>
        <p:spPr bwMode="auto">
          <a:xfrm rot="17595513">
            <a:off x="6792968" y="2298700"/>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97" name="Text Box 78"/>
          <p:cNvSpPr txBox="1">
            <a:spLocks noChangeArrowheads="1"/>
          </p:cNvSpPr>
          <p:nvPr/>
        </p:nvSpPr>
        <p:spPr bwMode="auto">
          <a:xfrm rot="7114242">
            <a:off x="5712000" y="1919279"/>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CHP14-03</a:t>
            </a:r>
            <a:endParaRPr lang="en-US" altLang="en-US" sz="700" dirty="0">
              <a:solidFill>
                <a:schemeClr val="tx1"/>
              </a:solidFill>
            </a:endParaRPr>
          </a:p>
        </p:txBody>
      </p:sp>
      <p:sp>
        <p:nvSpPr>
          <p:cNvPr id="98" name="Rectangle 79"/>
          <p:cNvSpPr>
            <a:spLocks noChangeArrowheads="1"/>
          </p:cNvSpPr>
          <p:nvPr/>
        </p:nvSpPr>
        <p:spPr bwMode="auto">
          <a:xfrm rot="1706668">
            <a:off x="6054780" y="1978025"/>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99" name="Oval 80"/>
          <p:cNvSpPr>
            <a:spLocks noChangeArrowheads="1"/>
          </p:cNvSpPr>
          <p:nvPr/>
        </p:nvSpPr>
        <p:spPr bwMode="auto">
          <a:xfrm>
            <a:off x="5357868" y="1295400"/>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nvGrpSpPr>
          <p:cNvPr id="100" name="Group 181"/>
          <p:cNvGrpSpPr>
            <a:grpSpLocks/>
          </p:cNvGrpSpPr>
          <p:nvPr/>
        </p:nvGrpSpPr>
        <p:grpSpPr bwMode="auto">
          <a:xfrm rot="-4565804">
            <a:off x="5945243" y="1654175"/>
            <a:ext cx="76200" cy="76200"/>
            <a:chOff x="1776" y="2429"/>
            <a:chExt cx="160" cy="160"/>
          </a:xfrm>
        </p:grpSpPr>
        <p:sp>
          <p:nvSpPr>
            <p:cNvPr id="101"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2"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3"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4" name="Group 185"/>
          <p:cNvGrpSpPr>
            <a:grpSpLocks/>
          </p:cNvGrpSpPr>
          <p:nvPr/>
        </p:nvGrpSpPr>
        <p:grpSpPr bwMode="auto">
          <a:xfrm rot="-4565804">
            <a:off x="5903968" y="1506538"/>
            <a:ext cx="76200" cy="76200"/>
            <a:chOff x="1776" y="2429"/>
            <a:chExt cx="160" cy="160"/>
          </a:xfrm>
        </p:grpSpPr>
        <p:sp>
          <p:nvSpPr>
            <p:cNvPr id="105"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6"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7"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8" name="Group 189"/>
          <p:cNvGrpSpPr>
            <a:grpSpLocks/>
          </p:cNvGrpSpPr>
          <p:nvPr/>
        </p:nvGrpSpPr>
        <p:grpSpPr bwMode="auto">
          <a:xfrm rot="-4565804">
            <a:off x="5788080" y="1420813"/>
            <a:ext cx="76200" cy="76200"/>
            <a:chOff x="1776" y="2429"/>
            <a:chExt cx="160" cy="160"/>
          </a:xfrm>
        </p:grpSpPr>
        <p:sp>
          <p:nvSpPr>
            <p:cNvPr id="109"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0"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1"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2" name="Group 194"/>
          <p:cNvGrpSpPr>
            <a:grpSpLocks/>
          </p:cNvGrpSpPr>
          <p:nvPr/>
        </p:nvGrpSpPr>
        <p:grpSpPr bwMode="auto">
          <a:xfrm rot="-3583198">
            <a:off x="6099230" y="1617663"/>
            <a:ext cx="76200" cy="76200"/>
            <a:chOff x="1776" y="2429"/>
            <a:chExt cx="160" cy="160"/>
          </a:xfrm>
        </p:grpSpPr>
        <p:sp>
          <p:nvSpPr>
            <p:cNvPr id="113"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4"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5"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6" name="Group 198"/>
          <p:cNvGrpSpPr>
            <a:grpSpLocks/>
          </p:cNvGrpSpPr>
          <p:nvPr/>
        </p:nvGrpSpPr>
        <p:grpSpPr bwMode="auto">
          <a:xfrm rot="-3583198">
            <a:off x="6102405" y="1463675"/>
            <a:ext cx="76200" cy="76200"/>
            <a:chOff x="1776" y="2429"/>
            <a:chExt cx="160" cy="160"/>
          </a:xfrm>
        </p:grpSpPr>
        <p:sp>
          <p:nvSpPr>
            <p:cNvPr id="117"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8"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9"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20" name="Group 202"/>
          <p:cNvGrpSpPr>
            <a:grpSpLocks/>
          </p:cNvGrpSpPr>
          <p:nvPr/>
        </p:nvGrpSpPr>
        <p:grpSpPr bwMode="auto">
          <a:xfrm rot="-3583198">
            <a:off x="6015093" y="1349375"/>
            <a:ext cx="76200" cy="76200"/>
            <a:chOff x="1776" y="2429"/>
            <a:chExt cx="160" cy="160"/>
          </a:xfrm>
        </p:grpSpPr>
        <p:sp>
          <p:nvSpPr>
            <p:cNvPr id="121"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2"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3"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124" name="Rectangle 277"/>
          <p:cNvSpPr>
            <a:spLocks noChangeArrowheads="1"/>
          </p:cNvSpPr>
          <p:nvPr/>
        </p:nvSpPr>
        <p:spPr bwMode="auto">
          <a:xfrm rot="16806021">
            <a:off x="6614374" y="2123281"/>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25" name="Rectangle 278"/>
          <p:cNvSpPr>
            <a:spLocks noChangeArrowheads="1"/>
          </p:cNvSpPr>
          <p:nvPr/>
        </p:nvSpPr>
        <p:spPr bwMode="auto">
          <a:xfrm rot="16806021">
            <a:off x="6714387" y="214074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26" name="Rectangle 279"/>
          <p:cNvSpPr>
            <a:spLocks noChangeArrowheads="1"/>
          </p:cNvSpPr>
          <p:nvPr/>
        </p:nvSpPr>
        <p:spPr bwMode="auto">
          <a:xfrm rot="16806021">
            <a:off x="6824718" y="21605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27" name="Rectangle 280"/>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28" name="Rectangle 281"/>
          <p:cNvSpPr>
            <a:spLocks noChangeArrowheads="1"/>
          </p:cNvSpPr>
          <p:nvPr/>
        </p:nvSpPr>
        <p:spPr bwMode="auto">
          <a:xfrm rot="16451653">
            <a:off x="6835037" y="205184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29" name="Rectangle 283"/>
          <p:cNvSpPr>
            <a:spLocks noChangeArrowheads="1"/>
          </p:cNvSpPr>
          <p:nvPr/>
        </p:nvSpPr>
        <p:spPr bwMode="auto">
          <a:xfrm rot="15305537">
            <a:off x="6609612" y="1939131"/>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30" name="Rectangle 284"/>
          <p:cNvSpPr>
            <a:spLocks noChangeArrowheads="1"/>
          </p:cNvSpPr>
          <p:nvPr/>
        </p:nvSpPr>
        <p:spPr bwMode="auto">
          <a:xfrm rot="15305537">
            <a:off x="6709624" y="191214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31" name="Rectangle 285"/>
          <p:cNvSpPr>
            <a:spLocks noChangeArrowheads="1"/>
          </p:cNvSpPr>
          <p:nvPr/>
        </p:nvSpPr>
        <p:spPr bwMode="auto">
          <a:xfrm rot="15305537">
            <a:off x="6816780" y="188277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32" name="Rectangle 286"/>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3" name="Rectangle 287"/>
          <p:cNvSpPr>
            <a:spLocks noChangeArrowheads="1"/>
          </p:cNvSpPr>
          <p:nvPr/>
        </p:nvSpPr>
        <p:spPr bwMode="auto">
          <a:xfrm rot="14951169">
            <a:off x="6779474" y="1780381"/>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34" name="Rectangle 290"/>
          <p:cNvSpPr>
            <a:spLocks noChangeArrowheads="1"/>
          </p:cNvSpPr>
          <p:nvPr/>
        </p:nvSpPr>
        <p:spPr bwMode="auto">
          <a:xfrm rot="14317954">
            <a:off x="6544524" y="177879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35" name="Rectangle 291"/>
          <p:cNvSpPr>
            <a:spLocks noChangeArrowheads="1"/>
          </p:cNvSpPr>
          <p:nvPr/>
        </p:nvSpPr>
        <p:spPr bwMode="auto">
          <a:xfrm rot="14317954">
            <a:off x="6631837" y="17264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36" name="Rectangle 292"/>
          <p:cNvSpPr>
            <a:spLocks noChangeArrowheads="1"/>
          </p:cNvSpPr>
          <p:nvPr/>
        </p:nvSpPr>
        <p:spPr bwMode="auto">
          <a:xfrm rot="14317954">
            <a:off x="6726293" y="166687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37" name="Rectangle 293"/>
          <p:cNvSpPr>
            <a:spLocks noChangeArrowheads="1"/>
          </p:cNvSpPr>
          <p:nvPr/>
        </p:nvSpPr>
        <p:spPr bwMode="auto">
          <a:xfrm rot="14317954">
            <a:off x="6458005" y="1833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8" name="Rectangle 294"/>
          <p:cNvSpPr>
            <a:spLocks noChangeArrowheads="1"/>
          </p:cNvSpPr>
          <p:nvPr/>
        </p:nvSpPr>
        <p:spPr bwMode="auto">
          <a:xfrm rot="13963586">
            <a:off x="6661999" y="1578769"/>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139" name="Rectangle 296"/>
          <p:cNvSpPr>
            <a:spLocks noChangeArrowheads="1"/>
          </p:cNvSpPr>
          <p:nvPr/>
        </p:nvSpPr>
        <p:spPr bwMode="auto">
          <a:xfrm rot="13233362">
            <a:off x="6431018" y="1649413"/>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40" name="Rectangle 297"/>
          <p:cNvSpPr>
            <a:spLocks noChangeArrowheads="1"/>
          </p:cNvSpPr>
          <p:nvPr/>
        </p:nvSpPr>
        <p:spPr bwMode="auto">
          <a:xfrm rot="13233362">
            <a:off x="6497693" y="157162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41" name="Rectangle 298"/>
          <p:cNvSpPr>
            <a:spLocks noChangeArrowheads="1"/>
          </p:cNvSpPr>
          <p:nvPr/>
        </p:nvSpPr>
        <p:spPr bwMode="auto">
          <a:xfrm rot="13233362">
            <a:off x="6569130" y="1485900"/>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42" name="Rectangle 299"/>
          <p:cNvSpPr>
            <a:spLocks noChangeArrowheads="1"/>
          </p:cNvSpPr>
          <p:nvPr/>
        </p:nvSpPr>
        <p:spPr bwMode="auto">
          <a:xfrm rot="13233362">
            <a:off x="6365930" y="17272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43" name="Rectangle 300"/>
          <p:cNvSpPr>
            <a:spLocks noChangeArrowheads="1"/>
          </p:cNvSpPr>
          <p:nvPr/>
        </p:nvSpPr>
        <p:spPr bwMode="auto">
          <a:xfrm rot="12878994">
            <a:off x="6480230" y="142398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16</a:t>
            </a:r>
          </a:p>
        </p:txBody>
      </p:sp>
      <p:sp>
        <p:nvSpPr>
          <p:cNvPr id="144" name="Rectangle 303"/>
          <p:cNvSpPr>
            <a:spLocks noChangeArrowheads="1"/>
          </p:cNvSpPr>
          <p:nvPr/>
        </p:nvSpPr>
        <p:spPr bwMode="auto">
          <a:xfrm rot="11939238">
            <a:off x="6272268" y="155257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5" name="Rectangle 304"/>
          <p:cNvSpPr>
            <a:spLocks noChangeArrowheads="1"/>
          </p:cNvSpPr>
          <p:nvPr/>
        </p:nvSpPr>
        <p:spPr bwMode="auto">
          <a:xfrm rot="11939238">
            <a:off x="6305605" y="1455738"/>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46" name="Rectangle 305"/>
          <p:cNvSpPr>
            <a:spLocks noChangeArrowheads="1"/>
          </p:cNvSpPr>
          <p:nvPr/>
        </p:nvSpPr>
        <p:spPr bwMode="auto">
          <a:xfrm rot="11939238">
            <a:off x="6340530" y="1349375"/>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147" name="Rectangle 306"/>
          <p:cNvSpPr>
            <a:spLocks noChangeArrowheads="1"/>
          </p:cNvSpPr>
          <p:nvPr/>
        </p:nvSpPr>
        <p:spPr bwMode="auto">
          <a:xfrm rot="11939238">
            <a:off x="6240518" y="16478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8" name="Rectangle 307"/>
          <p:cNvSpPr>
            <a:spLocks noChangeArrowheads="1"/>
          </p:cNvSpPr>
          <p:nvPr/>
        </p:nvSpPr>
        <p:spPr bwMode="auto">
          <a:xfrm rot="11584863">
            <a:off x="6235755" y="132397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15</a:t>
            </a:r>
          </a:p>
        </p:txBody>
      </p:sp>
      <p:sp>
        <p:nvSpPr>
          <p:cNvPr id="149" name="Rectangle 320"/>
          <p:cNvSpPr>
            <a:spLocks noChangeArrowheads="1"/>
          </p:cNvSpPr>
          <p:nvPr/>
        </p:nvSpPr>
        <p:spPr bwMode="auto">
          <a:xfrm rot="14317954">
            <a:off x="6544524" y="1778794"/>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50" name="Rectangle 321"/>
          <p:cNvSpPr>
            <a:spLocks noChangeArrowheads="1"/>
          </p:cNvSpPr>
          <p:nvPr/>
        </p:nvSpPr>
        <p:spPr bwMode="auto">
          <a:xfrm rot="14317954">
            <a:off x="6631837" y="17264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51" name="Rectangle 322"/>
          <p:cNvSpPr>
            <a:spLocks noChangeArrowheads="1"/>
          </p:cNvSpPr>
          <p:nvPr/>
        </p:nvSpPr>
        <p:spPr bwMode="auto">
          <a:xfrm rot="14317954">
            <a:off x="6726293" y="166687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52" name="Rectangle 323"/>
          <p:cNvSpPr>
            <a:spLocks noChangeArrowheads="1"/>
          </p:cNvSpPr>
          <p:nvPr/>
        </p:nvSpPr>
        <p:spPr bwMode="auto">
          <a:xfrm rot="14317954">
            <a:off x="6458005" y="1833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3" name="Rectangle 327"/>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4" name="Rectangle 328"/>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5" name="Rectangle 329"/>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6" name="Rectangle 330"/>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7" name="Rectangle 331"/>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8" name="Rectangle 332"/>
          <p:cNvSpPr>
            <a:spLocks noChangeArrowheads="1"/>
          </p:cNvSpPr>
          <p:nvPr/>
        </p:nvSpPr>
        <p:spPr bwMode="auto">
          <a:xfrm rot="14317954">
            <a:off x="6458005" y="1833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9" name="Rectangle 333"/>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0" name="Rectangle 334"/>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1" name="Rectangle 335"/>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2" name="Rectangle 336"/>
          <p:cNvSpPr>
            <a:spLocks noChangeArrowheads="1"/>
          </p:cNvSpPr>
          <p:nvPr/>
        </p:nvSpPr>
        <p:spPr bwMode="auto">
          <a:xfrm rot="14317954">
            <a:off x="6726293" y="166687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63" name="Rectangle 337"/>
          <p:cNvSpPr>
            <a:spLocks noChangeArrowheads="1"/>
          </p:cNvSpPr>
          <p:nvPr/>
        </p:nvSpPr>
        <p:spPr bwMode="auto">
          <a:xfrm rot="14317954">
            <a:off x="6458005" y="1833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4" name="Rectangle 338"/>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5" name="Rectangle 339"/>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6" name="Rectangle 340"/>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7" name="Rectangle 342"/>
          <p:cNvSpPr>
            <a:spLocks noChangeArrowheads="1"/>
          </p:cNvSpPr>
          <p:nvPr/>
        </p:nvSpPr>
        <p:spPr bwMode="auto">
          <a:xfrm rot="14317954">
            <a:off x="6726293" y="166687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68" name="Rectangle 343"/>
          <p:cNvSpPr>
            <a:spLocks noChangeArrowheads="1"/>
          </p:cNvSpPr>
          <p:nvPr/>
        </p:nvSpPr>
        <p:spPr bwMode="auto">
          <a:xfrm rot="14317954">
            <a:off x="6458005" y="1833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9" name="Rectangle 344"/>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0" name="Rectangle 345"/>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1" name="Rectangle 346"/>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2" name="Rectangle 347"/>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3" name="Rectangle 349"/>
          <p:cNvSpPr>
            <a:spLocks noChangeArrowheads="1"/>
          </p:cNvSpPr>
          <p:nvPr/>
        </p:nvSpPr>
        <p:spPr bwMode="auto">
          <a:xfrm rot="14317954">
            <a:off x="6726293" y="1666875"/>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74" name="Rectangle 351"/>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5" name="Rectangle 352"/>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6" name="Rectangle 353"/>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7" name="Rectangle 354"/>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8" name="Rectangle 356"/>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9" name="Rectangle 357"/>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0" name="Rectangle 359"/>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1" name="Rectangle 360"/>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2" name="Rectangle 361"/>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3" name="Rectangle 363"/>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4" name="Rectangle 364"/>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5" name="Rectangle 365"/>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6" name="Rectangle 366"/>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7" name="Rectangle 368"/>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8" name="Rectangle 370"/>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9" name="Rectangle 371"/>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0" name="Rectangle 372"/>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1" name="Rectangle 374"/>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92" name="Rectangle 375"/>
          <p:cNvSpPr>
            <a:spLocks noChangeArrowheads="1"/>
          </p:cNvSpPr>
          <p:nvPr/>
        </p:nvSpPr>
        <p:spPr bwMode="auto">
          <a:xfrm rot="14317954">
            <a:off x="6726293" y="1666875"/>
            <a:ext cx="92075" cy="92075"/>
          </a:xfrm>
          <a:prstGeom prst="rect">
            <a:avLst/>
          </a:prstGeom>
          <a:solidFill>
            <a:schemeClr val="bg1"/>
          </a:solidFill>
          <a:ln>
            <a:solidFill>
              <a:schemeClr val="bg1"/>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93" name="Rectangle 376"/>
          <p:cNvSpPr>
            <a:spLocks noChangeArrowheads="1"/>
          </p:cNvSpPr>
          <p:nvPr/>
        </p:nvSpPr>
        <p:spPr bwMode="auto">
          <a:xfrm rot="14317954">
            <a:off x="6458005" y="1833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94" name="Rectangle 381"/>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5" name="Rectangle 145"/>
          <p:cNvSpPr>
            <a:spLocks noChangeArrowheads="1"/>
          </p:cNvSpPr>
          <p:nvPr/>
        </p:nvSpPr>
        <p:spPr bwMode="auto">
          <a:xfrm rot="8540">
            <a:off x="7694668" y="221615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6" name="Rectangle 145"/>
          <p:cNvSpPr>
            <a:spLocks noChangeArrowheads="1"/>
          </p:cNvSpPr>
          <p:nvPr/>
        </p:nvSpPr>
        <p:spPr bwMode="auto">
          <a:xfrm rot="8540">
            <a:off x="7694668" y="221615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8" name="Rectangle 145"/>
          <p:cNvSpPr>
            <a:spLocks noChangeArrowheads="1"/>
          </p:cNvSpPr>
          <p:nvPr/>
        </p:nvSpPr>
        <p:spPr bwMode="auto">
          <a:xfrm rot="8540">
            <a:off x="7694668" y="221615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00" name="AutoShape 9"/>
          <p:cNvSpPr>
            <a:spLocks noChangeArrowheads="1"/>
          </p:cNvSpPr>
          <p:nvPr/>
        </p:nvSpPr>
        <p:spPr bwMode="auto">
          <a:xfrm rot="3136053">
            <a:off x="6889565" y="2120899"/>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01" name="Rectangle 8"/>
          <p:cNvSpPr>
            <a:spLocks noChangeArrowheads="1"/>
          </p:cNvSpPr>
          <p:nvPr/>
        </p:nvSpPr>
        <p:spPr bwMode="auto">
          <a:xfrm rot="6588229">
            <a:off x="5430893" y="182086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202" name="Rectangle 15"/>
          <p:cNvSpPr>
            <a:spLocks noChangeArrowheads="1"/>
          </p:cNvSpPr>
          <p:nvPr/>
        </p:nvSpPr>
        <p:spPr bwMode="auto">
          <a:xfrm rot="5421827">
            <a:off x="5390412" y="206454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203" name="Rectangle 21"/>
          <p:cNvSpPr>
            <a:spLocks noChangeArrowheads="1"/>
          </p:cNvSpPr>
          <p:nvPr/>
        </p:nvSpPr>
        <p:spPr bwMode="auto">
          <a:xfrm rot="4224419">
            <a:off x="5450737" y="2313781"/>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204" name="Rectangle 8"/>
          <p:cNvSpPr>
            <a:spLocks noChangeArrowheads="1"/>
          </p:cNvSpPr>
          <p:nvPr/>
        </p:nvSpPr>
        <p:spPr bwMode="auto">
          <a:xfrm rot="6588229">
            <a:off x="5430893" y="182086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05" name="Rectangle 15"/>
          <p:cNvSpPr>
            <a:spLocks noChangeArrowheads="1"/>
          </p:cNvSpPr>
          <p:nvPr/>
        </p:nvSpPr>
        <p:spPr bwMode="auto">
          <a:xfrm rot="5421827">
            <a:off x="5390412" y="206454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06" name="Rectangle 7"/>
          <p:cNvSpPr>
            <a:spLocks noChangeArrowheads="1"/>
          </p:cNvSpPr>
          <p:nvPr/>
        </p:nvSpPr>
        <p:spPr bwMode="auto">
          <a:xfrm rot="6942598">
            <a:off x="5754743" y="18557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7"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8"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9" name="Rectangle 7"/>
          <p:cNvSpPr>
            <a:spLocks noChangeArrowheads="1"/>
          </p:cNvSpPr>
          <p:nvPr/>
        </p:nvSpPr>
        <p:spPr bwMode="auto">
          <a:xfrm rot="6942598">
            <a:off x="5754743" y="1855788"/>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210"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1"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2"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3"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4"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5" name="Rectangle 4"/>
          <p:cNvSpPr>
            <a:spLocks noChangeArrowheads="1"/>
          </p:cNvSpPr>
          <p:nvPr/>
        </p:nvSpPr>
        <p:spPr bwMode="auto">
          <a:xfrm rot="6942598">
            <a:off x="5662668" y="18113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6" name="Rectangle 11"/>
          <p:cNvSpPr>
            <a:spLocks noChangeArrowheads="1"/>
          </p:cNvSpPr>
          <p:nvPr/>
        </p:nvSpPr>
        <p:spPr bwMode="auto">
          <a:xfrm rot="5776196">
            <a:off x="5606312" y="197881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7" name="Rectangle 17"/>
          <p:cNvSpPr>
            <a:spLocks noChangeArrowheads="1"/>
          </p:cNvSpPr>
          <p:nvPr/>
        </p:nvSpPr>
        <p:spPr bwMode="auto">
          <a:xfrm rot="4578788">
            <a:off x="5623774" y="2159794"/>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3</a:t>
            </a:r>
          </a:p>
        </p:txBody>
      </p:sp>
      <p:sp>
        <p:nvSpPr>
          <p:cNvPr id="218" name="Rectangle 4"/>
          <p:cNvSpPr>
            <a:spLocks noChangeArrowheads="1"/>
          </p:cNvSpPr>
          <p:nvPr/>
        </p:nvSpPr>
        <p:spPr bwMode="auto">
          <a:xfrm rot="6942598">
            <a:off x="5662668" y="18113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9" name="Rectangle 11"/>
          <p:cNvSpPr>
            <a:spLocks noChangeArrowheads="1"/>
          </p:cNvSpPr>
          <p:nvPr/>
        </p:nvSpPr>
        <p:spPr bwMode="auto">
          <a:xfrm rot="5776196">
            <a:off x="5606312" y="197881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20" name="Rectangle 144"/>
          <p:cNvSpPr>
            <a:spLocks noChangeArrowheads="1"/>
          </p:cNvSpPr>
          <p:nvPr/>
        </p:nvSpPr>
        <p:spPr bwMode="auto">
          <a:xfrm rot="8540">
            <a:off x="7694668" y="210661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2" name="AutoShape 154"/>
          <p:cNvSpPr>
            <a:spLocks noChangeArrowheads="1"/>
          </p:cNvSpPr>
          <p:nvPr/>
        </p:nvSpPr>
        <p:spPr bwMode="auto">
          <a:xfrm rot="14670030" flipH="1">
            <a:off x="7984386" y="210899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3" name="Oval 156"/>
          <p:cNvSpPr>
            <a:spLocks noChangeArrowheads="1"/>
          </p:cNvSpPr>
          <p:nvPr/>
        </p:nvSpPr>
        <p:spPr bwMode="auto">
          <a:xfrm>
            <a:off x="7948668" y="210026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5" name="Text Box 151"/>
          <p:cNvSpPr txBox="1">
            <a:spLocks noChangeArrowheads="1"/>
          </p:cNvSpPr>
          <p:nvPr/>
        </p:nvSpPr>
        <p:spPr bwMode="auto">
          <a:xfrm rot="16200000">
            <a:off x="7708475" y="2066742"/>
            <a:ext cx="3946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CHP14-03   </a:t>
            </a:r>
            <a:endParaRPr lang="en-US" altLang="en-US" sz="300" b="1" dirty="0">
              <a:solidFill>
                <a:schemeClr val="tx1"/>
              </a:solidFill>
            </a:endParaRPr>
          </a:p>
        </p:txBody>
      </p:sp>
      <p:sp>
        <p:nvSpPr>
          <p:cNvPr id="226" name="AutoShape 9"/>
          <p:cNvSpPr>
            <a:spLocks noChangeArrowheads="1"/>
          </p:cNvSpPr>
          <p:nvPr/>
        </p:nvSpPr>
        <p:spPr bwMode="auto">
          <a:xfrm rot="7750437">
            <a:off x="6207180" y="2855913"/>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7" name="Rectangle 70"/>
          <p:cNvSpPr>
            <a:spLocks noChangeArrowheads="1"/>
          </p:cNvSpPr>
          <p:nvPr/>
        </p:nvSpPr>
        <p:spPr bwMode="auto">
          <a:xfrm rot="19177617">
            <a:off x="6391330" y="23590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28" name="Rectangle 372"/>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29" name="Rectangle 371"/>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0" name="Rectangle 70"/>
          <p:cNvSpPr>
            <a:spLocks noChangeArrowheads="1"/>
          </p:cNvSpPr>
          <p:nvPr/>
        </p:nvSpPr>
        <p:spPr bwMode="auto">
          <a:xfrm rot="19177617">
            <a:off x="6391330" y="23590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1" name="Rectangle 372"/>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2" name="Rectangle 370"/>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3" name="Rectangle 371"/>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4" name="Rectangle 70"/>
          <p:cNvSpPr>
            <a:spLocks noChangeArrowheads="1"/>
          </p:cNvSpPr>
          <p:nvPr/>
        </p:nvSpPr>
        <p:spPr bwMode="auto">
          <a:xfrm rot="19177617">
            <a:off x="6391330" y="23590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5" name="Rectangle 372"/>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6"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37"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38" name="Rectangle 8"/>
          <p:cNvSpPr>
            <a:spLocks noChangeArrowheads="1"/>
          </p:cNvSpPr>
          <p:nvPr/>
        </p:nvSpPr>
        <p:spPr bwMode="auto">
          <a:xfrm rot="6588229">
            <a:off x="5430893" y="182086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39"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0"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1" name="Rectangle 15"/>
          <p:cNvSpPr>
            <a:spLocks noChangeArrowheads="1"/>
          </p:cNvSpPr>
          <p:nvPr/>
        </p:nvSpPr>
        <p:spPr bwMode="auto">
          <a:xfrm rot="5421827">
            <a:off x="5390412" y="206454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2" name="Rectangle 8"/>
          <p:cNvSpPr>
            <a:spLocks noChangeArrowheads="1"/>
          </p:cNvSpPr>
          <p:nvPr/>
        </p:nvSpPr>
        <p:spPr bwMode="auto">
          <a:xfrm rot="6588229">
            <a:off x="5430893" y="182086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3"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4"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5" name="Rectangle 18"/>
          <p:cNvSpPr>
            <a:spLocks noChangeArrowheads="1"/>
          </p:cNvSpPr>
          <p:nvPr/>
        </p:nvSpPr>
        <p:spPr bwMode="auto">
          <a:xfrm rot="4578788">
            <a:off x="5523762" y="21836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46" name="Rectangle 15"/>
          <p:cNvSpPr>
            <a:spLocks noChangeArrowheads="1"/>
          </p:cNvSpPr>
          <p:nvPr/>
        </p:nvSpPr>
        <p:spPr bwMode="auto">
          <a:xfrm rot="5421827">
            <a:off x="5390412" y="206454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7" name="Rectangle 8"/>
          <p:cNvSpPr>
            <a:spLocks noChangeArrowheads="1"/>
          </p:cNvSpPr>
          <p:nvPr/>
        </p:nvSpPr>
        <p:spPr bwMode="auto">
          <a:xfrm rot="6588229">
            <a:off x="5430893" y="182086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8"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9"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0" name="Rectangle 38"/>
          <p:cNvSpPr>
            <a:spLocks noChangeArrowheads="1"/>
          </p:cNvSpPr>
          <p:nvPr/>
        </p:nvSpPr>
        <p:spPr bwMode="auto">
          <a:xfrm rot="3452362">
            <a:off x="5597580" y="238125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1" name="Rectangle 18"/>
          <p:cNvSpPr>
            <a:spLocks noChangeArrowheads="1"/>
          </p:cNvSpPr>
          <p:nvPr/>
        </p:nvSpPr>
        <p:spPr bwMode="auto">
          <a:xfrm rot="4578788">
            <a:off x="5523762" y="21836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2" name="Rectangle 15"/>
          <p:cNvSpPr>
            <a:spLocks noChangeArrowheads="1"/>
          </p:cNvSpPr>
          <p:nvPr/>
        </p:nvSpPr>
        <p:spPr bwMode="auto">
          <a:xfrm rot="5421827">
            <a:off x="5390412" y="206454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53" name="Rectangle 8"/>
          <p:cNvSpPr>
            <a:spLocks noChangeArrowheads="1"/>
          </p:cNvSpPr>
          <p:nvPr/>
        </p:nvSpPr>
        <p:spPr bwMode="auto">
          <a:xfrm rot="6588229">
            <a:off x="5430893" y="182086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54"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5"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6" name="Rectangle 44"/>
          <p:cNvSpPr>
            <a:spLocks noChangeArrowheads="1"/>
          </p:cNvSpPr>
          <p:nvPr/>
        </p:nvSpPr>
        <p:spPr bwMode="auto">
          <a:xfrm rot="2322964">
            <a:off x="5732518" y="25415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7" name="Rectangle 38"/>
          <p:cNvSpPr>
            <a:spLocks noChangeArrowheads="1"/>
          </p:cNvSpPr>
          <p:nvPr/>
        </p:nvSpPr>
        <p:spPr bwMode="auto">
          <a:xfrm rot="3452362">
            <a:off x="5597580" y="238125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8" name="Rectangle 18"/>
          <p:cNvSpPr>
            <a:spLocks noChangeArrowheads="1"/>
          </p:cNvSpPr>
          <p:nvPr/>
        </p:nvSpPr>
        <p:spPr bwMode="auto">
          <a:xfrm rot="4578788">
            <a:off x="5523762" y="21836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9" name="Rectangle 15"/>
          <p:cNvSpPr>
            <a:spLocks noChangeArrowheads="1"/>
          </p:cNvSpPr>
          <p:nvPr/>
        </p:nvSpPr>
        <p:spPr bwMode="auto">
          <a:xfrm rot="5421827">
            <a:off x="5390412" y="206454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60" name="Rectangle 8"/>
          <p:cNvSpPr>
            <a:spLocks noChangeArrowheads="1"/>
          </p:cNvSpPr>
          <p:nvPr/>
        </p:nvSpPr>
        <p:spPr bwMode="auto">
          <a:xfrm rot="6588229">
            <a:off x="5430893" y="182086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61"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2"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3" name="Rectangle 4"/>
          <p:cNvSpPr>
            <a:spLocks noChangeArrowheads="1"/>
          </p:cNvSpPr>
          <p:nvPr/>
        </p:nvSpPr>
        <p:spPr bwMode="auto">
          <a:xfrm rot="6942598">
            <a:off x="5662668" y="18113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64" name="Rectangle 44"/>
          <p:cNvSpPr>
            <a:spLocks noChangeArrowheads="1"/>
          </p:cNvSpPr>
          <p:nvPr/>
        </p:nvSpPr>
        <p:spPr bwMode="auto">
          <a:xfrm rot="2322964">
            <a:off x="5732518" y="25415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5" name="Rectangle 38"/>
          <p:cNvSpPr>
            <a:spLocks noChangeArrowheads="1"/>
          </p:cNvSpPr>
          <p:nvPr/>
        </p:nvSpPr>
        <p:spPr bwMode="auto">
          <a:xfrm rot="3452362">
            <a:off x="5597580" y="238125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6" name="Rectangle 18"/>
          <p:cNvSpPr>
            <a:spLocks noChangeArrowheads="1"/>
          </p:cNvSpPr>
          <p:nvPr/>
        </p:nvSpPr>
        <p:spPr bwMode="auto">
          <a:xfrm rot="4578788">
            <a:off x="5523762" y="21836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7" name="Rectangle 15"/>
          <p:cNvSpPr>
            <a:spLocks noChangeArrowheads="1"/>
          </p:cNvSpPr>
          <p:nvPr/>
        </p:nvSpPr>
        <p:spPr bwMode="auto">
          <a:xfrm rot="5421827">
            <a:off x="5390412" y="2064544"/>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68" name="Rectangle 8"/>
          <p:cNvSpPr>
            <a:spLocks noChangeArrowheads="1"/>
          </p:cNvSpPr>
          <p:nvPr/>
        </p:nvSpPr>
        <p:spPr bwMode="auto">
          <a:xfrm rot="6588229">
            <a:off x="5430893" y="1820863"/>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69"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0"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1" name="Rectangle 11"/>
          <p:cNvSpPr>
            <a:spLocks noChangeArrowheads="1"/>
          </p:cNvSpPr>
          <p:nvPr/>
        </p:nvSpPr>
        <p:spPr bwMode="auto">
          <a:xfrm rot="5776196">
            <a:off x="5606312" y="1978819"/>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3</a:t>
            </a:r>
          </a:p>
        </p:txBody>
      </p:sp>
      <p:sp>
        <p:nvSpPr>
          <p:cNvPr id="272" name="Rectangle 4"/>
          <p:cNvSpPr>
            <a:spLocks noChangeArrowheads="1"/>
          </p:cNvSpPr>
          <p:nvPr/>
        </p:nvSpPr>
        <p:spPr bwMode="auto">
          <a:xfrm rot="6942598">
            <a:off x="5662668" y="1811338"/>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3</a:t>
            </a:r>
          </a:p>
        </p:txBody>
      </p:sp>
      <p:sp>
        <p:nvSpPr>
          <p:cNvPr id="273" name="Rectangle 44"/>
          <p:cNvSpPr>
            <a:spLocks noChangeArrowheads="1"/>
          </p:cNvSpPr>
          <p:nvPr/>
        </p:nvSpPr>
        <p:spPr bwMode="auto">
          <a:xfrm rot="2322964">
            <a:off x="5732518" y="2541588"/>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274" name="Rectangle 38"/>
          <p:cNvSpPr>
            <a:spLocks noChangeArrowheads="1"/>
          </p:cNvSpPr>
          <p:nvPr/>
        </p:nvSpPr>
        <p:spPr bwMode="auto">
          <a:xfrm rot="3452362">
            <a:off x="5597580" y="2381250"/>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8</a:t>
            </a:r>
            <a:endParaRPr lang="en-US" altLang="en-US" dirty="0"/>
          </a:p>
        </p:txBody>
      </p:sp>
      <p:sp>
        <p:nvSpPr>
          <p:cNvPr id="275" name="Rectangle 18"/>
          <p:cNvSpPr>
            <a:spLocks noChangeArrowheads="1"/>
          </p:cNvSpPr>
          <p:nvPr/>
        </p:nvSpPr>
        <p:spPr bwMode="auto">
          <a:xfrm rot="4578788">
            <a:off x="5523762" y="21836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76" name="Rectangle 15"/>
          <p:cNvSpPr>
            <a:spLocks noChangeArrowheads="1"/>
          </p:cNvSpPr>
          <p:nvPr/>
        </p:nvSpPr>
        <p:spPr bwMode="auto">
          <a:xfrm rot="5421827">
            <a:off x="5390412" y="2064544"/>
            <a:ext cx="90487" cy="92075"/>
          </a:xfrm>
          <a:prstGeom prst="rect">
            <a:avLst/>
          </a:prstGeom>
          <a:solidFill>
            <a:schemeClr val="bg1"/>
          </a:solidFill>
          <a:ln>
            <a:solidFill>
              <a:schemeClr val="bg1"/>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20</a:t>
            </a:r>
          </a:p>
        </p:txBody>
      </p:sp>
      <p:sp>
        <p:nvSpPr>
          <p:cNvPr id="277" name="Rectangle 8"/>
          <p:cNvSpPr>
            <a:spLocks noChangeArrowheads="1"/>
          </p:cNvSpPr>
          <p:nvPr/>
        </p:nvSpPr>
        <p:spPr bwMode="auto">
          <a:xfrm rot="6588229">
            <a:off x="5430893" y="1820863"/>
            <a:ext cx="92075" cy="92075"/>
          </a:xfrm>
          <a:prstGeom prst="rect">
            <a:avLst/>
          </a:prstGeom>
          <a:solidFill>
            <a:schemeClr val="bg1"/>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20</a:t>
            </a:r>
          </a:p>
        </p:txBody>
      </p:sp>
      <p:sp>
        <p:nvSpPr>
          <p:cNvPr id="278"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9"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0"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81" name="Rectangle 144"/>
          <p:cNvSpPr>
            <a:spLocks noChangeArrowheads="1"/>
          </p:cNvSpPr>
          <p:nvPr/>
        </p:nvSpPr>
        <p:spPr bwMode="auto">
          <a:xfrm rot="8540">
            <a:off x="7694668" y="210661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82" name="Rectangle 145"/>
          <p:cNvSpPr>
            <a:spLocks noChangeArrowheads="1"/>
          </p:cNvSpPr>
          <p:nvPr/>
        </p:nvSpPr>
        <p:spPr bwMode="auto">
          <a:xfrm rot="8540">
            <a:off x="7694668" y="221615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4" name="Rectangle 145"/>
          <p:cNvSpPr>
            <a:spLocks noChangeArrowheads="1"/>
          </p:cNvSpPr>
          <p:nvPr/>
        </p:nvSpPr>
        <p:spPr bwMode="auto">
          <a:xfrm rot="8540">
            <a:off x="7694668" y="221615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5" name="Rectangle 145"/>
          <p:cNvSpPr>
            <a:spLocks noChangeArrowheads="1"/>
          </p:cNvSpPr>
          <p:nvPr/>
        </p:nvSpPr>
        <p:spPr bwMode="auto">
          <a:xfrm rot="8540">
            <a:off x="7694668" y="221615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6" name="Rectangle 145"/>
          <p:cNvSpPr>
            <a:spLocks noChangeArrowheads="1"/>
          </p:cNvSpPr>
          <p:nvPr/>
        </p:nvSpPr>
        <p:spPr bwMode="auto">
          <a:xfrm rot="8540">
            <a:off x="7694668" y="221615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287" name="Rectangle 144"/>
          <p:cNvSpPr>
            <a:spLocks noChangeArrowheads="1"/>
          </p:cNvSpPr>
          <p:nvPr/>
        </p:nvSpPr>
        <p:spPr bwMode="auto">
          <a:xfrm rot="8540">
            <a:off x="7694668" y="210661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88" name="Rectangle 5"/>
          <p:cNvSpPr>
            <a:spLocks noChangeArrowheads="1"/>
          </p:cNvSpPr>
          <p:nvPr/>
        </p:nvSpPr>
        <p:spPr bwMode="auto">
          <a:xfrm rot="6942598">
            <a:off x="5570593" y="17668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9" name="Rectangle 12"/>
          <p:cNvSpPr>
            <a:spLocks noChangeArrowheads="1"/>
          </p:cNvSpPr>
          <p:nvPr/>
        </p:nvSpPr>
        <p:spPr bwMode="auto">
          <a:xfrm rot="5776196">
            <a:off x="5504712" y="19677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90" name="Rectangle 18"/>
          <p:cNvSpPr>
            <a:spLocks noChangeArrowheads="1"/>
          </p:cNvSpPr>
          <p:nvPr/>
        </p:nvSpPr>
        <p:spPr bwMode="auto">
          <a:xfrm rot="4578788">
            <a:off x="5523762" y="2183606"/>
            <a:ext cx="90488"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8</a:t>
            </a:r>
            <a:endParaRPr lang="en-US" altLang="en-US" dirty="0"/>
          </a:p>
        </p:txBody>
      </p:sp>
      <p:sp>
        <p:nvSpPr>
          <p:cNvPr id="291" name="Rectangle 5"/>
          <p:cNvSpPr>
            <a:spLocks noChangeArrowheads="1"/>
          </p:cNvSpPr>
          <p:nvPr/>
        </p:nvSpPr>
        <p:spPr bwMode="auto">
          <a:xfrm rot="6942598">
            <a:off x="5570593" y="1766888"/>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8</a:t>
            </a:r>
            <a:endParaRPr lang="en-US" altLang="en-US" dirty="0"/>
          </a:p>
        </p:txBody>
      </p:sp>
      <p:sp>
        <p:nvSpPr>
          <p:cNvPr id="292" name="Rectangle 12"/>
          <p:cNvSpPr>
            <a:spLocks noChangeArrowheads="1"/>
          </p:cNvSpPr>
          <p:nvPr/>
        </p:nvSpPr>
        <p:spPr bwMode="auto">
          <a:xfrm rot="5776196">
            <a:off x="5504712" y="1967706"/>
            <a:ext cx="90488"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8</a:t>
            </a:r>
            <a:endParaRPr lang="en-US" altLang="en-US" dirty="0"/>
          </a:p>
        </p:txBody>
      </p:sp>
      <p:sp>
        <p:nvSpPr>
          <p:cNvPr id="293"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4"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5"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6" name="Rectangle 40"/>
          <p:cNvSpPr>
            <a:spLocks noChangeArrowheads="1"/>
          </p:cNvSpPr>
          <p:nvPr/>
        </p:nvSpPr>
        <p:spPr bwMode="auto">
          <a:xfrm rot="3452362">
            <a:off x="5770618" y="22717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297"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8"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9" name="Rectangle 46"/>
          <p:cNvSpPr>
            <a:spLocks noChangeArrowheads="1"/>
          </p:cNvSpPr>
          <p:nvPr/>
        </p:nvSpPr>
        <p:spPr bwMode="auto">
          <a:xfrm rot="2322964">
            <a:off x="5859518" y="23828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0" name="Rectangle 40"/>
          <p:cNvSpPr>
            <a:spLocks noChangeArrowheads="1"/>
          </p:cNvSpPr>
          <p:nvPr/>
        </p:nvSpPr>
        <p:spPr bwMode="auto">
          <a:xfrm rot="3452362">
            <a:off x="5770618" y="22717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1"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2"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3" name="Rectangle 52"/>
          <p:cNvSpPr>
            <a:spLocks noChangeArrowheads="1"/>
          </p:cNvSpPr>
          <p:nvPr/>
        </p:nvSpPr>
        <p:spPr bwMode="auto">
          <a:xfrm rot="1146636">
            <a:off x="5989693" y="24511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4" name="Rectangle 46"/>
          <p:cNvSpPr>
            <a:spLocks noChangeArrowheads="1"/>
          </p:cNvSpPr>
          <p:nvPr/>
        </p:nvSpPr>
        <p:spPr bwMode="auto">
          <a:xfrm rot="2322964">
            <a:off x="5859518" y="23828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5" name="Rectangle 40"/>
          <p:cNvSpPr>
            <a:spLocks noChangeArrowheads="1"/>
          </p:cNvSpPr>
          <p:nvPr/>
        </p:nvSpPr>
        <p:spPr bwMode="auto">
          <a:xfrm rot="3452362">
            <a:off x="5770618" y="22717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6"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7"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8" name="Rectangle 58"/>
          <p:cNvSpPr>
            <a:spLocks noChangeArrowheads="1"/>
          </p:cNvSpPr>
          <p:nvPr/>
        </p:nvSpPr>
        <p:spPr bwMode="auto">
          <a:xfrm rot="21433521">
            <a:off x="6126218" y="2468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09" name="Rectangle 52"/>
          <p:cNvSpPr>
            <a:spLocks noChangeArrowheads="1"/>
          </p:cNvSpPr>
          <p:nvPr/>
        </p:nvSpPr>
        <p:spPr bwMode="auto">
          <a:xfrm rot="1146636">
            <a:off x="5989693" y="24511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0" name="Rectangle 46"/>
          <p:cNvSpPr>
            <a:spLocks noChangeArrowheads="1"/>
          </p:cNvSpPr>
          <p:nvPr/>
        </p:nvSpPr>
        <p:spPr bwMode="auto">
          <a:xfrm rot="2322964">
            <a:off x="5859518" y="23828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1" name="Rectangle 40"/>
          <p:cNvSpPr>
            <a:spLocks noChangeArrowheads="1"/>
          </p:cNvSpPr>
          <p:nvPr/>
        </p:nvSpPr>
        <p:spPr bwMode="auto">
          <a:xfrm rot="3452362">
            <a:off x="5770618" y="22717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2"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3"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4" name="Rectangle 381"/>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5" name="Rectangle 58"/>
          <p:cNvSpPr>
            <a:spLocks noChangeArrowheads="1"/>
          </p:cNvSpPr>
          <p:nvPr/>
        </p:nvSpPr>
        <p:spPr bwMode="auto">
          <a:xfrm rot="21433521">
            <a:off x="6126218" y="2468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6" name="Rectangle 52"/>
          <p:cNvSpPr>
            <a:spLocks noChangeArrowheads="1"/>
          </p:cNvSpPr>
          <p:nvPr/>
        </p:nvSpPr>
        <p:spPr bwMode="auto">
          <a:xfrm rot="1146636">
            <a:off x="5989693" y="24511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7" name="Rectangle 46"/>
          <p:cNvSpPr>
            <a:spLocks noChangeArrowheads="1"/>
          </p:cNvSpPr>
          <p:nvPr/>
        </p:nvSpPr>
        <p:spPr bwMode="auto">
          <a:xfrm rot="2322964">
            <a:off x="5859518" y="23828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8" name="Rectangle 40"/>
          <p:cNvSpPr>
            <a:spLocks noChangeArrowheads="1"/>
          </p:cNvSpPr>
          <p:nvPr/>
        </p:nvSpPr>
        <p:spPr bwMode="auto">
          <a:xfrm rot="3452362">
            <a:off x="5770618" y="22717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9"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0"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1" name="Rectangle 70"/>
          <p:cNvSpPr>
            <a:spLocks noChangeArrowheads="1"/>
          </p:cNvSpPr>
          <p:nvPr/>
        </p:nvSpPr>
        <p:spPr bwMode="auto">
          <a:xfrm rot="19177617">
            <a:off x="6391330" y="23590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2" name="Rectangle 381"/>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3" name="Rectangle 58"/>
          <p:cNvSpPr>
            <a:spLocks noChangeArrowheads="1"/>
          </p:cNvSpPr>
          <p:nvPr/>
        </p:nvSpPr>
        <p:spPr bwMode="auto">
          <a:xfrm rot="21433521">
            <a:off x="6126218" y="2468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4" name="Rectangle 52"/>
          <p:cNvSpPr>
            <a:spLocks noChangeArrowheads="1"/>
          </p:cNvSpPr>
          <p:nvPr/>
        </p:nvSpPr>
        <p:spPr bwMode="auto">
          <a:xfrm rot="1146636">
            <a:off x="5989693" y="24511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5" name="Rectangle 46"/>
          <p:cNvSpPr>
            <a:spLocks noChangeArrowheads="1"/>
          </p:cNvSpPr>
          <p:nvPr/>
        </p:nvSpPr>
        <p:spPr bwMode="auto">
          <a:xfrm rot="2322964">
            <a:off x="5859518" y="23828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6" name="Rectangle 40"/>
          <p:cNvSpPr>
            <a:spLocks noChangeArrowheads="1"/>
          </p:cNvSpPr>
          <p:nvPr/>
        </p:nvSpPr>
        <p:spPr bwMode="auto">
          <a:xfrm rot="3452362">
            <a:off x="5770618" y="22717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7"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8"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9" name="Rectangle 372"/>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30" name="Rectangle 70"/>
          <p:cNvSpPr>
            <a:spLocks noChangeArrowheads="1"/>
          </p:cNvSpPr>
          <p:nvPr/>
        </p:nvSpPr>
        <p:spPr bwMode="auto">
          <a:xfrm rot="19177617">
            <a:off x="6391330" y="23590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1" name="Rectangle 381"/>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2" name="Rectangle 58"/>
          <p:cNvSpPr>
            <a:spLocks noChangeArrowheads="1"/>
          </p:cNvSpPr>
          <p:nvPr/>
        </p:nvSpPr>
        <p:spPr bwMode="auto">
          <a:xfrm rot="21433521">
            <a:off x="6126218" y="2468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3" name="Rectangle 52"/>
          <p:cNvSpPr>
            <a:spLocks noChangeArrowheads="1"/>
          </p:cNvSpPr>
          <p:nvPr/>
        </p:nvSpPr>
        <p:spPr bwMode="auto">
          <a:xfrm rot="1146636">
            <a:off x="5989693" y="24511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4" name="Rectangle 46"/>
          <p:cNvSpPr>
            <a:spLocks noChangeArrowheads="1"/>
          </p:cNvSpPr>
          <p:nvPr/>
        </p:nvSpPr>
        <p:spPr bwMode="auto">
          <a:xfrm rot="2322964">
            <a:off x="5859518" y="23828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5" name="Rectangle 40"/>
          <p:cNvSpPr>
            <a:spLocks noChangeArrowheads="1"/>
          </p:cNvSpPr>
          <p:nvPr/>
        </p:nvSpPr>
        <p:spPr bwMode="auto">
          <a:xfrm rot="3452362">
            <a:off x="5770618" y="22717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6"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7"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8" name="Rectangle 371"/>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39" name="Rectangle 372"/>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0" name="Rectangle 70"/>
          <p:cNvSpPr>
            <a:spLocks noChangeArrowheads="1"/>
          </p:cNvSpPr>
          <p:nvPr/>
        </p:nvSpPr>
        <p:spPr bwMode="auto">
          <a:xfrm rot="19177617">
            <a:off x="6391330" y="23590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1" name="Rectangle 381"/>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2" name="Rectangle 58"/>
          <p:cNvSpPr>
            <a:spLocks noChangeArrowheads="1"/>
          </p:cNvSpPr>
          <p:nvPr/>
        </p:nvSpPr>
        <p:spPr bwMode="auto">
          <a:xfrm rot="21433521">
            <a:off x="6126218" y="2468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3" name="Rectangle 52"/>
          <p:cNvSpPr>
            <a:spLocks noChangeArrowheads="1"/>
          </p:cNvSpPr>
          <p:nvPr/>
        </p:nvSpPr>
        <p:spPr bwMode="auto">
          <a:xfrm rot="1146636">
            <a:off x="5989693" y="24511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4" name="Rectangle 46"/>
          <p:cNvSpPr>
            <a:spLocks noChangeArrowheads="1"/>
          </p:cNvSpPr>
          <p:nvPr/>
        </p:nvSpPr>
        <p:spPr bwMode="auto">
          <a:xfrm rot="2322964">
            <a:off x="5859518" y="23828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5" name="Rectangle 40"/>
          <p:cNvSpPr>
            <a:spLocks noChangeArrowheads="1"/>
          </p:cNvSpPr>
          <p:nvPr/>
        </p:nvSpPr>
        <p:spPr bwMode="auto">
          <a:xfrm rot="3452362">
            <a:off x="5770618" y="22717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6" name="Rectangle 20"/>
          <p:cNvSpPr>
            <a:spLocks noChangeArrowheads="1"/>
          </p:cNvSpPr>
          <p:nvPr/>
        </p:nvSpPr>
        <p:spPr bwMode="auto">
          <a:xfrm rot="4578788">
            <a:off x="5721405" y="213518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7" name="Rectangle 14"/>
          <p:cNvSpPr>
            <a:spLocks noChangeArrowheads="1"/>
          </p:cNvSpPr>
          <p:nvPr/>
        </p:nvSpPr>
        <p:spPr bwMode="auto">
          <a:xfrm rot="5776196">
            <a:off x="5707118" y="1989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8" name="Rectangle 370"/>
          <p:cNvSpPr>
            <a:spLocks noChangeArrowheads="1"/>
          </p:cNvSpPr>
          <p:nvPr/>
        </p:nvSpPr>
        <p:spPr bwMode="auto">
          <a:xfrm rot="15305537">
            <a:off x="6511980" y="19669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9" name="Rectangle 371"/>
          <p:cNvSpPr>
            <a:spLocks noChangeArrowheads="1"/>
          </p:cNvSpPr>
          <p:nvPr/>
        </p:nvSpPr>
        <p:spPr bwMode="auto">
          <a:xfrm rot="16806021">
            <a:off x="6513568" y="210661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50" name="Rectangle 372"/>
          <p:cNvSpPr>
            <a:spLocks noChangeArrowheads="1"/>
          </p:cNvSpPr>
          <p:nvPr/>
        </p:nvSpPr>
        <p:spPr bwMode="auto">
          <a:xfrm rot="17949888">
            <a:off x="6470705" y="224313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51" name="Rectangle 70"/>
          <p:cNvSpPr>
            <a:spLocks noChangeArrowheads="1"/>
          </p:cNvSpPr>
          <p:nvPr/>
        </p:nvSpPr>
        <p:spPr bwMode="auto">
          <a:xfrm rot="19177617">
            <a:off x="6391330" y="235902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352" name="Rectangle 381"/>
          <p:cNvSpPr>
            <a:spLocks noChangeArrowheads="1"/>
          </p:cNvSpPr>
          <p:nvPr/>
        </p:nvSpPr>
        <p:spPr bwMode="auto">
          <a:xfrm rot="20267117">
            <a:off x="6259568"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53" name="Rectangle 58"/>
          <p:cNvSpPr>
            <a:spLocks noChangeArrowheads="1"/>
          </p:cNvSpPr>
          <p:nvPr/>
        </p:nvSpPr>
        <p:spPr bwMode="auto">
          <a:xfrm rot="21433521">
            <a:off x="6126218" y="246856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54" name="Rectangle 52"/>
          <p:cNvSpPr>
            <a:spLocks noChangeArrowheads="1"/>
          </p:cNvSpPr>
          <p:nvPr/>
        </p:nvSpPr>
        <p:spPr bwMode="auto">
          <a:xfrm rot="1146636">
            <a:off x="5989693" y="2451100"/>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355" name="Rectangle 46"/>
          <p:cNvSpPr>
            <a:spLocks noChangeArrowheads="1"/>
          </p:cNvSpPr>
          <p:nvPr/>
        </p:nvSpPr>
        <p:spPr bwMode="auto">
          <a:xfrm rot="2322964">
            <a:off x="5859518" y="2382838"/>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356" name="Rectangle 40"/>
          <p:cNvSpPr>
            <a:spLocks noChangeArrowheads="1"/>
          </p:cNvSpPr>
          <p:nvPr/>
        </p:nvSpPr>
        <p:spPr bwMode="auto">
          <a:xfrm rot="3452362">
            <a:off x="5770618" y="2271713"/>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357" name="Rectangle 20"/>
          <p:cNvSpPr>
            <a:spLocks noChangeArrowheads="1"/>
          </p:cNvSpPr>
          <p:nvPr/>
        </p:nvSpPr>
        <p:spPr bwMode="auto">
          <a:xfrm rot="4578788">
            <a:off x="5721405" y="2135188"/>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4</a:t>
            </a:r>
          </a:p>
        </p:txBody>
      </p:sp>
      <p:sp>
        <p:nvSpPr>
          <p:cNvPr id="358" name="Rectangle 14"/>
          <p:cNvSpPr>
            <a:spLocks noChangeArrowheads="1"/>
          </p:cNvSpPr>
          <p:nvPr/>
        </p:nvSpPr>
        <p:spPr bwMode="auto">
          <a:xfrm rot="5776196">
            <a:off x="5707118" y="1989138"/>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359" name="AutoShape 9"/>
          <p:cNvSpPr>
            <a:spLocks noChangeArrowheads="1"/>
          </p:cNvSpPr>
          <p:nvPr/>
        </p:nvSpPr>
        <p:spPr bwMode="auto">
          <a:xfrm rot="14810754">
            <a:off x="5375330" y="1735138"/>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0" name="AutoShape 9"/>
          <p:cNvSpPr>
            <a:spLocks noChangeArrowheads="1"/>
          </p:cNvSpPr>
          <p:nvPr/>
        </p:nvSpPr>
        <p:spPr bwMode="auto">
          <a:xfrm rot="11438321">
            <a:off x="5475122" y="2523924"/>
            <a:ext cx="96838"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1" name="Oval 106"/>
          <p:cNvSpPr>
            <a:spLocks noChangeArrowheads="1"/>
          </p:cNvSpPr>
          <p:nvPr/>
        </p:nvSpPr>
        <p:spPr bwMode="auto">
          <a:xfrm>
            <a:off x="3345700" y="1271501"/>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2" name="Oval 107"/>
          <p:cNvSpPr>
            <a:spLocks noChangeArrowheads="1"/>
          </p:cNvSpPr>
          <p:nvPr/>
        </p:nvSpPr>
        <p:spPr bwMode="auto">
          <a:xfrm flipV="1">
            <a:off x="4141037" y="2090651"/>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3" name="Oval 108"/>
          <p:cNvSpPr>
            <a:spLocks noChangeArrowheads="1"/>
          </p:cNvSpPr>
          <p:nvPr/>
        </p:nvSpPr>
        <p:spPr bwMode="auto">
          <a:xfrm>
            <a:off x="3382212" y="1315951"/>
            <a:ext cx="1558925" cy="1582738"/>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4" name="Line 111"/>
          <p:cNvSpPr>
            <a:spLocks noChangeShapeType="1"/>
          </p:cNvSpPr>
          <p:nvPr/>
        </p:nvSpPr>
        <p:spPr bwMode="auto">
          <a:xfrm flipV="1">
            <a:off x="3580718" y="2595475"/>
            <a:ext cx="90419" cy="99011"/>
          </a:xfrm>
          <a:prstGeom prst="line">
            <a:avLst/>
          </a:prstGeom>
          <a:noFill/>
          <a:ln w="12700">
            <a:solidFill>
              <a:schemeClr val="tx1">
                <a:lumMod val="50000"/>
                <a:lumOff val="50000"/>
              </a:schemeClr>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5" name="Line 112"/>
          <p:cNvSpPr>
            <a:spLocks noChangeShapeType="1"/>
          </p:cNvSpPr>
          <p:nvPr/>
        </p:nvSpPr>
        <p:spPr bwMode="auto">
          <a:xfrm flipH="1" flipV="1">
            <a:off x="4652210" y="2592299"/>
            <a:ext cx="148389" cy="135025"/>
          </a:xfrm>
          <a:prstGeom prst="line">
            <a:avLst/>
          </a:prstGeom>
          <a:noFill/>
          <a:ln w="12700">
            <a:solidFill>
              <a:schemeClr val="tx1">
                <a:lumMod val="50000"/>
                <a:lumOff val="50000"/>
              </a:schemeClr>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6" name="Rectangle 115"/>
          <p:cNvSpPr>
            <a:spLocks noChangeArrowheads="1"/>
          </p:cNvSpPr>
          <p:nvPr/>
        </p:nvSpPr>
        <p:spPr bwMode="auto">
          <a:xfrm rot="18705074">
            <a:off x="3740193" y="2456570"/>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7" name="Rectangle 116"/>
          <p:cNvSpPr>
            <a:spLocks noChangeArrowheads="1"/>
          </p:cNvSpPr>
          <p:nvPr/>
        </p:nvSpPr>
        <p:spPr bwMode="auto">
          <a:xfrm rot="19056434">
            <a:off x="4569662" y="2308139"/>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8" name="Text Box 122"/>
          <p:cNvSpPr txBox="1">
            <a:spLocks noChangeArrowheads="1"/>
          </p:cNvSpPr>
          <p:nvPr/>
        </p:nvSpPr>
        <p:spPr bwMode="auto">
          <a:xfrm>
            <a:off x="4277562" y="2479589"/>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b="1" dirty="0" smtClean="0"/>
              <a:t>0/10</a:t>
            </a:r>
            <a:endParaRPr lang="en-US" altLang="en-US" b="1" dirty="0"/>
          </a:p>
        </p:txBody>
      </p:sp>
      <p:grpSp>
        <p:nvGrpSpPr>
          <p:cNvPr id="369" name="Group 124"/>
          <p:cNvGrpSpPr>
            <a:grpSpLocks/>
          </p:cNvGrpSpPr>
          <p:nvPr/>
        </p:nvGrpSpPr>
        <p:grpSpPr bwMode="auto">
          <a:xfrm>
            <a:off x="4095000" y="2277976"/>
            <a:ext cx="134937" cy="138113"/>
            <a:chOff x="2602" y="2568"/>
            <a:chExt cx="266" cy="261"/>
          </a:xfrm>
        </p:grpSpPr>
        <p:sp>
          <p:nvSpPr>
            <p:cNvPr id="370"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71"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3"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4"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5"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6"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77" name="Text Box 132"/>
          <p:cNvSpPr txBox="1">
            <a:spLocks noChangeArrowheads="1"/>
          </p:cNvSpPr>
          <p:nvPr/>
        </p:nvSpPr>
        <p:spPr bwMode="auto">
          <a:xfrm>
            <a:off x="4039437" y="2246226"/>
            <a:ext cx="24288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378" name="Rectangle 133"/>
          <p:cNvSpPr>
            <a:spLocks noChangeArrowheads="1"/>
          </p:cNvSpPr>
          <p:nvPr/>
        </p:nvSpPr>
        <p:spPr bwMode="auto">
          <a:xfrm flipH="1">
            <a:off x="4212475" y="2306551"/>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79" name="Text Box 134"/>
          <p:cNvSpPr txBox="1">
            <a:spLocks noChangeArrowheads="1"/>
          </p:cNvSpPr>
          <p:nvPr/>
        </p:nvSpPr>
        <p:spPr bwMode="auto">
          <a:xfrm>
            <a:off x="4137862" y="2249401"/>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4</a:t>
            </a:r>
            <a:endParaRPr lang="en-US" altLang="en-US" sz="600" dirty="0">
              <a:solidFill>
                <a:schemeClr val="tx1"/>
              </a:solidFill>
            </a:endParaRPr>
          </a:p>
        </p:txBody>
      </p:sp>
      <p:sp>
        <p:nvSpPr>
          <p:cNvPr id="380" name="Line 135"/>
          <p:cNvSpPr>
            <a:spLocks noChangeShapeType="1"/>
          </p:cNvSpPr>
          <p:nvPr/>
        </p:nvSpPr>
        <p:spPr bwMode="auto">
          <a:xfrm flipH="1">
            <a:off x="4193425" y="2379576"/>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1" name="Line 136"/>
          <p:cNvSpPr>
            <a:spLocks noChangeShapeType="1"/>
          </p:cNvSpPr>
          <p:nvPr/>
        </p:nvSpPr>
        <p:spPr bwMode="auto">
          <a:xfrm flipH="1">
            <a:off x="4188662" y="2311314"/>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82"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390275" y="2701839"/>
            <a:ext cx="77787" cy="10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4" name="Text Box 146"/>
          <p:cNvSpPr txBox="1">
            <a:spLocks noChangeArrowheads="1"/>
          </p:cNvSpPr>
          <p:nvPr/>
        </p:nvSpPr>
        <p:spPr bwMode="auto">
          <a:xfrm rot="17741376">
            <a:off x="4541520" y="2296673"/>
            <a:ext cx="578779"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JHK-03-H</a:t>
            </a:r>
            <a:endParaRPr lang="en-US" altLang="en-US" dirty="0"/>
          </a:p>
        </p:txBody>
      </p:sp>
      <p:sp>
        <p:nvSpPr>
          <p:cNvPr id="385" name="Rectangle 147"/>
          <p:cNvSpPr>
            <a:spLocks noChangeArrowheads="1"/>
          </p:cNvSpPr>
          <p:nvPr/>
        </p:nvSpPr>
        <p:spPr bwMode="auto">
          <a:xfrm>
            <a:off x="4396625" y="2416089"/>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86" name="Text Box 148"/>
          <p:cNvSpPr txBox="1">
            <a:spLocks noChangeArrowheads="1"/>
          </p:cNvSpPr>
          <p:nvPr/>
        </p:nvSpPr>
        <p:spPr bwMode="auto">
          <a:xfrm>
            <a:off x="4301375" y="2377989"/>
            <a:ext cx="2921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b="1" dirty="0" smtClean="0"/>
              <a:t>0/0</a:t>
            </a:r>
            <a:endParaRPr lang="en-US" altLang="en-US" b="1" dirty="0"/>
          </a:p>
        </p:txBody>
      </p:sp>
      <p:sp>
        <p:nvSpPr>
          <p:cNvPr id="387" name="Text Box 150"/>
          <p:cNvSpPr txBox="1">
            <a:spLocks noChangeArrowheads="1"/>
          </p:cNvSpPr>
          <p:nvPr/>
        </p:nvSpPr>
        <p:spPr bwMode="auto">
          <a:xfrm rot="4178376">
            <a:off x="3376656" y="2293057"/>
            <a:ext cx="1857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b="1"/>
          </a:p>
        </p:txBody>
      </p:sp>
      <p:sp>
        <p:nvSpPr>
          <p:cNvPr id="389" name="Text Box 121"/>
          <p:cNvSpPr txBox="1">
            <a:spLocks noChangeArrowheads="1"/>
          </p:cNvSpPr>
          <p:nvPr/>
        </p:nvSpPr>
        <p:spPr bwMode="auto">
          <a:xfrm rot="13537103">
            <a:off x="4495880" y="1509131"/>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221</a:t>
            </a:r>
            <a:endParaRPr lang="en-US" altLang="en-US" b="1" dirty="0"/>
          </a:p>
        </p:txBody>
      </p:sp>
      <p:sp>
        <p:nvSpPr>
          <p:cNvPr id="390" name="Text Box 120"/>
          <p:cNvSpPr txBox="1">
            <a:spLocks noChangeArrowheads="1"/>
          </p:cNvSpPr>
          <p:nvPr/>
        </p:nvSpPr>
        <p:spPr bwMode="auto">
          <a:xfrm rot="10475285">
            <a:off x="4088650" y="1311189"/>
            <a:ext cx="1841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rot="10800000"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b="1"/>
          </a:p>
        </p:txBody>
      </p:sp>
      <p:sp>
        <p:nvSpPr>
          <p:cNvPr id="392" name="Text Box 152"/>
          <p:cNvSpPr txBox="1">
            <a:spLocks noChangeArrowheads="1"/>
          </p:cNvSpPr>
          <p:nvPr/>
        </p:nvSpPr>
        <p:spPr bwMode="auto">
          <a:xfrm rot="10800000">
            <a:off x="3973953" y="1286721"/>
            <a:ext cx="464282"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“Reform</a:t>
            </a:r>
            <a:endParaRPr lang="en-US" altLang="en-US" b="1" dirty="0"/>
          </a:p>
        </p:txBody>
      </p:sp>
      <p:sp>
        <p:nvSpPr>
          <p:cNvPr id="394" name="Text Box 157"/>
          <p:cNvSpPr txBox="1">
            <a:spLocks noChangeArrowheads="1"/>
          </p:cNvSpPr>
          <p:nvPr/>
        </p:nvSpPr>
        <p:spPr bwMode="auto">
          <a:xfrm rot="10176337">
            <a:off x="3815375" y="1304034"/>
            <a:ext cx="367382"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err="1" smtClean="0"/>
              <a:t>ation</a:t>
            </a:r>
            <a:r>
              <a:rPr lang="en-US" altLang="en-US" b="1" dirty="0" smtClean="0"/>
              <a:t>”</a:t>
            </a:r>
            <a:endParaRPr lang="en-US" altLang="en-US" b="1" dirty="0"/>
          </a:p>
        </p:txBody>
      </p:sp>
      <p:sp>
        <p:nvSpPr>
          <p:cNvPr id="395" name="Freeform 159"/>
          <p:cNvSpPr>
            <a:spLocks/>
          </p:cNvSpPr>
          <p:nvPr/>
        </p:nvSpPr>
        <p:spPr bwMode="auto">
          <a:xfrm>
            <a:off x="4269625" y="2506576"/>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 name="Freeform 160"/>
          <p:cNvSpPr>
            <a:spLocks/>
          </p:cNvSpPr>
          <p:nvPr/>
        </p:nvSpPr>
        <p:spPr bwMode="auto">
          <a:xfrm>
            <a:off x="4312487" y="2503401"/>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 name="AutoShape 140"/>
          <p:cNvSpPr>
            <a:spLocks noChangeArrowheads="1"/>
          </p:cNvSpPr>
          <p:nvPr/>
        </p:nvSpPr>
        <p:spPr bwMode="auto">
          <a:xfrm rot="1481547" flipV="1">
            <a:off x="4417262" y="1430251"/>
            <a:ext cx="79375" cy="76200"/>
          </a:xfrm>
          <a:prstGeom prst="star5">
            <a:avLst/>
          </a:prstGeom>
          <a:solidFill>
            <a:schemeClr val="bg1"/>
          </a:solidFill>
          <a:ln w="9525">
            <a:noFill/>
            <a:miter lim="800000"/>
            <a:headEnd/>
            <a:tailEnd/>
          </a:ln>
          <a:effectLst/>
        </p:spPr>
        <p:txBody>
          <a:bodyPr wrap="none" anchor="ctr"/>
          <a:lstStyle/>
          <a:p>
            <a:pPr algn="ctr">
              <a:defRPr/>
            </a:pPr>
            <a:endParaRPr lang="en-US">
              <a:latin typeface="Arial" charset="0"/>
              <a:cs typeface="+mn-cs"/>
            </a:endParaRPr>
          </a:p>
        </p:txBody>
      </p:sp>
      <p:pic>
        <p:nvPicPr>
          <p:cNvPr id="398" name="Picture 13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40000">
            <a:off x="4506162" y="1482639"/>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Text Box 156"/>
          <p:cNvSpPr txBox="1">
            <a:spLocks noChangeArrowheads="1"/>
          </p:cNvSpPr>
          <p:nvPr/>
        </p:nvSpPr>
        <p:spPr bwMode="auto">
          <a:xfrm rot="8491912">
            <a:off x="3558939" y="1430474"/>
            <a:ext cx="346543"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a:t> </a:t>
            </a:r>
            <a:r>
              <a:rPr lang="en-US" altLang="en-US" b="1" dirty="0" smtClean="0"/>
              <a:t>Jade</a:t>
            </a:r>
            <a:endParaRPr lang="en-US" altLang="en-US" b="1" dirty="0"/>
          </a:p>
        </p:txBody>
      </p:sp>
      <p:sp>
        <p:nvSpPr>
          <p:cNvPr id="402" name="Text Box 157"/>
          <p:cNvSpPr txBox="1">
            <a:spLocks noChangeArrowheads="1"/>
          </p:cNvSpPr>
          <p:nvPr/>
        </p:nvSpPr>
        <p:spPr bwMode="auto">
          <a:xfrm rot="7590678">
            <a:off x="3415717" y="1566929"/>
            <a:ext cx="351352"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Hawk</a:t>
            </a:r>
            <a:endParaRPr lang="en-US" altLang="en-US" b="1" dirty="0"/>
          </a:p>
        </p:txBody>
      </p:sp>
      <p:sp>
        <p:nvSpPr>
          <p:cNvPr id="403" name="Text Box 150"/>
          <p:cNvSpPr txBox="1">
            <a:spLocks noChangeArrowheads="1"/>
          </p:cNvSpPr>
          <p:nvPr/>
        </p:nvSpPr>
        <p:spPr bwMode="auto">
          <a:xfrm rot="4178376">
            <a:off x="3238564" y="2255079"/>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CHP14-03</a:t>
            </a:r>
            <a:endParaRPr lang="en-US" altLang="en-US" b="1" dirty="0"/>
          </a:p>
        </p:txBody>
      </p:sp>
      <p:pic>
        <p:nvPicPr>
          <p:cNvPr id="405" name="Picture 57" descr="Clan_Jade_Falcon_large.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03746">
            <a:off x="3526352" y="2441874"/>
            <a:ext cx="15557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6" name="Picture 222" descr="MeleeDa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80326" y="240605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7" name="Oval 166"/>
          <p:cNvSpPr>
            <a:spLocks noChangeArrowheads="1"/>
          </p:cNvSpPr>
          <p:nvPr/>
        </p:nvSpPr>
        <p:spPr bwMode="auto">
          <a:xfrm>
            <a:off x="7993117" y="2325862"/>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08" name="AutoShape 153"/>
          <p:cNvSpPr>
            <a:spLocks noChangeArrowheads="1"/>
          </p:cNvSpPr>
          <p:nvPr/>
        </p:nvSpPr>
        <p:spPr bwMode="auto">
          <a:xfrm flipH="1">
            <a:off x="7810768" y="213662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09" name="AutoShape 154"/>
          <p:cNvSpPr>
            <a:spLocks noChangeArrowheads="1"/>
          </p:cNvSpPr>
          <p:nvPr/>
        </p:nvSpPr>
        <p:spPr bwMode="auto">
          <a:xfrm rot="14670030" flipH="1">
            <a:off x="7825849" y="210725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0" name="AutoShape 155"/>
          <p:cNvSpPr>
            <a:spLocks noChangeArrowheads="1"/>
          </p:cNvSpPr>
          <p:nvPr/>
        </p:nvSpPr>
        <p:spPr bwMode="auto">
          <a:xfrm rot="6929970">
            <a:off x="7790924" y="210725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1" name="Oval 156"/>
          <p:cNvSpPr>
            <a:spLocks noChangeArrowheads="1"/>
          </p:cNvSpPr>
          <p:nvPr/>
        </p:nvSpPr>
        <p:spPr bwMode="auto">
          <a:xfrm>
            <a:off x="7790131" y="2098525"/>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2" name="AutoShape 158"/>
          <p:cNvSpPr>
            <a:spLocks noChangeArrowheads="1"/>
          </p:cNvSpPr>
          <p:nvPr/>
        </p:nvSpPr>
        <p:spPr bwMode="auto">
          <a:xfrm flipH="1">
            <a:off x="7812356" y="202867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3" name="AutoShape 159"/>
          <p:cNvSpPr>
            <a:spLocks noChangeArrowheads="1"/>
          </p:cNvSpPr>
          <p:nvPr/>
        </p:nvSpPr>
        <p:spPr bwMode="auto">
          <a:xfrm rot="14670030" flipH="1">
            <a:off x="7827437" y="199930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4" name="AutoShape 160"/>
          <p:cNvSpPr>
            <a:spLocks noChangeArrowheads="1"/>
          </p:cNvSpPr>
          <p:nvPr/>
        </p:nvSpPr>
        <p:spPr bwMode="auto">
          <a:xfrm rot="6929970">
            <a:off x="7792512" y="199930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5" name="Oval 161"/>
          <p:cNvSpPr>
            <a:spLocks noChangeArrowheads="1"/>
          </p:cNvSpPr>
          <p:nvPr/>
        </p:nvSpPr>
        <p:spPr bwMode="auto">
          <a:xfrm>
            <a:off x="7791718" y="1990575"/>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6" name="AutoShape 163"/>
          <p:cNvSpPr>
            <a:spLocks noChangeArrowheads="1"/>
          </p:cNvSpPr>
          <p:nvPr/>
        </p:nvSpPr>
        <p:spPr bwMode="auto">
          <a:xfrm flipH="1">
            <a:off x="7810768" y="2239812"/>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7" name="AutoShape 164"/>
          <p:cNvSpPr>
            <a:spLocks noChangeArrowheads="1"/>
          </p:cNvSpPr>
          <p:nvPr/>
        </p:nvSpPr>
        <p:spPr bwMode="auto">
          <a:xfrm rot="14670030" flipH="1">
            <a:off x="7825849" y="2210444"/>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8" name="AutoShape 165"/>
          <p:cNvSpPr>
            <a:spLocks noChangeArrowheads="1"/>
          </p:cNvSpPr>
          <p:nvPr/>
        </p:nvSpPr>
        <p:spPr bwMode="auto">
          <a:xfrm rot="6929970">
            <a:off x="7790924" y="2210444"/>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19" name="Oval 166"/>
          <p:cNvSpPr>
            <a:spLocks noChangeArrowheads="1"/>
          </p:cNvSpPr>
          <p:nvPr/>
        </p:nvSpPr>
        <p:spPr bwMode="auto">
          <a:xfrm>
            <a:off x="7790131" y="2201712"/>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20" name="AutoShape 154"/>
          <p:cNvSpPr>
            <a:spLocks noChangeArrowheads="1"/>
          </p:cNvSpPr>
          <p:nvPr/>
        </p:nvSpPr>
        <p:spPr bwMode="auto">
          <a:xfrm rot="14670030" flipH="1">
            <a:off x="7825849" y="210725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421" name="Oval 156"/>
          <p:cNvSpPr>
            <a:spLocks noChangeArrowheads="1"/>
          </p:cNvSpPr>
          <p:nvPr/>
        </p:nvSpPr>
        <p:spPr bwMode="auto">
          <a:xfrm>
            <a:off x="7790131" y="2098525"/>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Tree>
    <p:extLst>
      <p:ext uri="{BB962C8B-B14F-4D97-AF65-F5344CB8AC3E}">
        <p14:creationId xmlns:p14="http://schemas.microsoft.com/office/powerpoint/2010/main" val="6991262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457200"/>
            <a:ext cx="2041328" cy="369332"/>
          </a:xfrm>
          <a:prstGeom prst="rect">
            <a:avLst/>
          </a:prstGeom>
        </p:spPr>
        <p:txBody>
          <a:bodyPr wrap="none">
            <a:spAutoFit/>
          </a:bodyPr>
          <a:lstStyle/>
          <a:p>
            <a:r>
              <a:rPr lang="en-US" dirty="0"/>
              <a:t>L-C22 Chris </a:t>
            </a:r>
            <a:r>
              <a:rPr lang="en-US" dirty="0" err="1"/>
              <a:t>Gotcher</a:t>
            </a:r>
            <a:endParaRPr lang="en-US" dirty="0"/>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5361" name="Picture 1" descr="590x788_4114_Near_final_male_head_3d_sci_fi_portrait_male_picture_image_digital_art"/>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0600" y="1066800"/>
            <a:ext cx="1508125" cy="2011363"/>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342900" y="3506688"/>
            <a:ext cx="8458200"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L-C22  CHRIS GOTCHER</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Free Worlds League</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A</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2/2/1</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48 PTS or 60 CHP14-11</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EXTENDED RANGE LRMS </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When this unit makes a ballistic ranged combat attack, add 2 to both its minimum and maximum range values.</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STK-6M-A 'THE LINE'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STALKER II</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Chris has been instrumental in securing the border between the fledgling Free World's League and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Capellan</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space. By shuffling about his meagerly reinforced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Oriente</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Hussars, he started a campaign of misinformation about his border guard to keep Liao forces at bay. It wasn't long before Liao spies deduced the truth and decided to ignore the fragile border in lieu of greater conquests, first in the Republic and then House Davion.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Gotcher</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has actually been bolstering the</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Hussars’</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numbers, playing upon their negative image and his enemies’ awareness of his ruse.</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Oval 106"/>
          <p:cNvSpPr>
            <a:spLocks noChangeArrowheads="1"/>
          </p:cNvSpPr>
          <p:nvPr/>
        </p:nvSpPr>
        <p:spPr bwMode="auto">
          <a:xfrm>
            <a:off x="3260726" y="1230313"/>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7"/>
          <p:cNvSpPr>
            <a:spLocks noChangeArrowheads="1"/>
          </p:cNvSpPr>
          <p:nvPr/>
        </p:nvSpPr>
        <p:spPr bwMode="auto">
          <a:xfrm flipV="1">
            <a:off x="4056063" y="2049463"/>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Oval 108"/>
          <p:cNvSpPr>
            <a:spLocks noChangeArrowheads="1"/>
          </p:cNvSpPr>
          <p:nvPr/>
        </p:nvSpPr>
        <p:spPr bwMode="auto">
          <a:xfrm>
            <a:off x="3297238" y="1274763"/>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9" name="Line 109"/>
          <p:cNvSpPr>
            <a:spLocks noChangeShapeType="1"/>
          </p:cNvSpPr>
          <p:nvPr/>
        </p:nvSpPr>
        <p:spPr bwMode="auto">
          <a:xfrm rot="21493452">
            <a:off x="3303588" y="2078038"/>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0"/>
          <p:cNvSpPr>
            <a:spLocks noChangeShapeType="1"/>
          </p:cNvSpPr>
          <p:nvPr/>
        </p:nvSpPr>
        <p:spPr bwMode="auto">
          <a:xfrm rot="21565364">
            <a:off x="4754563" y="2074863"/>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1"/>
          <p:cNvSpPr>
            <a:spLocks noChangeShapeType="1"/>
          </p:cNvSpPr>
          <p:nvPr/>
        </p:nvSpPr>
        <p:spPr bwMode="auto">
          <a:xfrm flipV="1">
            <a:off x="3524251" y="2554288"/>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12"/>
          <p:cNvSpPr>
            <a:spLocks noChangeShapeType="1"/>
          </p:cNvSpPr>
          <p:nvPr/>
        </p:nvSpPr>
        <p:spPr bwMode="auto">
          <a:xfrm flipH="1" flipV="1">
            <a:off x="4567238" y="2551113"/>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Rectangle 113"/>
          <p:cNvSpPr>
            <a:spLocks noChangeArrowheads="1"/>
          </p:cNvSpPr>
          <p:nvPr/>
        </p:nvSpPr>
        <p:spPr bwMode="auto">
          <a:xfrm>
            <a:off x="3281363" y="2081213"/>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4"/>
          <p:cNvSpPr>
            <a:spLocks noChangeArrowheads="1"/>
          </p:cNvSpPr>
          <p:nvPr/>
        </p:nvSpPr>
        <p:spPr bwMode="auto">
          <a:xfrm>
            <a:off x="4760913" y="2074863"/>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5"/>
          <p:cNvSpPr>
            <a:spLocks noChangeArrowheads="1"/>
          </p:cNvSpPr>
          <p:nvPr/>
        </p:nvSpPr>
        <p:spPr bwMode="auto">
          <a:xfrm rot="18705074">
            <a:off x="3655219" y="2415382"/>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6"/>
          <p:cNvSpPr>
            <a:spLocks noChangeArrowheads="1"/>
          </p:cNvSpPr>
          <p:nvPr/>
        </p:nvSpPr>
        <p:spPr bwMode="auto">
          <a:xfrm rot="19056434">
            <a:off x="4484688" y="2266950"/>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7"/>
          <p:cNvSpPr>
            <a:spLocks noChangeArrowheads="1"/>
          </p:cNvSpPr>
          <p:nvPr/>
        </p:nvSpPr>
        <p:spPr bwMode="auto">
          <a:xfrm rot="20201368">
            <a:off x="3343276" y="2160588"/>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Rectangle 118"/>
          <p:cNvSpPr>
            <a:spLocks noChangeArrowheads="1"/>
          </p:cNvSpPr>
          <p:nvPr/>
        </p:nvSpPr>
        <p:spPr bwMode="auto">
          <a:xfrm rot="1367050">
            <a:off x="4632326" y="2157413"/>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9" name="Text Box 122"/>
          <p:cNvSpPr txBox="1">
            <a:spLocks noChangeArrowheads="1"/>
          </p:cNvSpPr>
          <p:nvPr/>
        </p:nvSpPr>
        <p:spPr bwMode="auto">
          <a:xfrm>
            <a:off x="4279900" y="2438400"/>
            <a:ext cx="215899"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 0/12</a:t>
            </a:r>
            <a:endParaRPr lang="en-US" altLang="en-US" b="1" dirty="0"/>
          </a:p>
        </p:txBody>
      </p:sp>
      <p:grpSp>
        <p:nvGrpSpPr>
          <p:cNvPr id="20" name="Group 124"/>
          <p:cNvGrpSpPr>
            <a:grpSpLocks/>
          </p:cNvGrpSpPr>
          <p:nvPr/>
        </p:nvGrpSpPr>
        <p:grpSpPr bwMode="auto">
          <a:xfrm>
            <a:off x="4010026" y="2236788"/>
            <a:ext cx="134937" cy="138112"/>
            <a:chOff x="2602" y="2568"/>
            <a:chExt cx="266" cy="261"/>
          </a:xfrm>
        </p:grpSpPr>
        <p:sp>
          <p:nvSpPr>
            <p:cNvPr id="21"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2"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 name="Text Box 132"/>
          <p:cNvSpPr txBox="1">
            <a:spLocks noChangeArrowheads="1"/>
          </p:cNvSpPr>
          <p:nvPr/>
        </p:nvSpPr>
        <p:spPr bwMode="auto">
          <a:xfrm>
            <a:off x="3954463" y="2205038"/>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9" name="Rectangle 133"/>
          <p:cNvSpPr>
            <a:spLocks noChangeArrowheads="1"/>
          </p:cNvSpPr>
          <p:nvPr/>
        </p:nvSpPr>
        <p:spPr bwMode="auto">
          <a:xfrm flipH="1">
            <a:off x="4127501" y="2265363"/>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0" name="Text Box 134"/>
          <p:cNvSpPr txBox="1">
            <a:spLocks noChangeArrowheads="1"/>
          </p:cNvSpPr>
          <p:nvPr/>
        </p:nvSpPr>
        <p:spPr bwMode="auto">
          <a:xfrm>
            <a:off x="4052888" y="2208213"/>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1" name="Line 135"/>
          <p:cNvSpPr>
            <a:spLocks noChangeShapeType="1"/>
          </p:cNvSpPr>
          <p:nvPr/>
        </p:nvSpPr>
        <p:spPr bwMode="auto">
          <a:xfrm flipH="1">
            <a:off x="4108451" y="2338388"/>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36"/>
          <p:cNvSpPr>
            <a:spLocks noChangeShapeType="1"/>
          </p:cNvSpPr>
          <p:nvPr/>
        </p:nvSpPr>
        <p:spPr bwMode="auto">
          <a:xfrm flipH="1">
            <a:off x="4103688" y="2270125"/>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3"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305301" y="2660650"/>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141"/>
          <p:cNvGrpSpPr>
            <a:grpSpLocks/>
          </p:cNvGrpSpPr>
          <p:nvPr/>
        </p:nvGrpSpPr>
        <p:grpSpPr bwMode="auto">
          <a:xfrm>
            <a:off x="4187826" y="2360127"/>
            <a:ext cx="92075" cy="117475"/>
            <a:chOff x="860" y="3015"/>
            <a:chExt cx="67" cy="86"/>
          </a:xfrm>
        </p:grpSpPr>
        <p:pic>
          <p:nvPicPr>
            <p:cNvPr id="35"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6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143"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9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 name="Rectangle 144"/>
          <p:cNvSpPr>
            <a:spLocks noChangeArrowheads="1"/>
          </p:cNvSpPr>
          <p:nvPr/>
        </p:nvSpPr>
        <p:spPr bwMode="auto">
          <a:xfrm rot="18829785">
            <a:off x="3436938" y="24780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Rectangle 145"/>
          <p:cNvSpPr>
            <a:spLocks noChangeArrowheads="1"/>
          </p:cNvSpPr>
          <p:nvPr/>
        </p:nvSpPr>
        <p:spPr bwMode="auto">
          <a:xfrm rot="18829785">
            <a:off x="4602163" y="24907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 name="Text Box 146"/>
          <p:cNvSpPr txBox="1">
            <a:spLocks noChangeArrowheads="1"/>
          </p:cNvSpPr>
          <p:nvPr/>
        </p:nvSpPr>
        <p:spPr bwMode="auto">
          <a:xfrm rot="17741376">
            <a:off x="4505227" y="2295030"/>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STK-6M-A</a:t>
            </a:r>
            <a:endParaRPr lang="en-US" altLang="en-US" dirty="0"/>
          </a:p>
        </p:txBody>
      </p:sp>
      <p:sp>
        <p:nvSpPr>
          <p:cNvPr id="40" name="Rectangle 147"/>
          <p:cNvSpPr>
            <a:spLocks noChangeArrowheads="1"/>
          </p:cNvSpPr>
          <p:nvPr/>
        </p:nvSpPr>
        <p:spPr bwMode="auto">
          <a:xfrm>
            <a:off x="4311651" y="2374900"/>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1" name="Text Box 148"/>
          <p:cNvSpPr txBox="1">
            <a:spLocks noChangeArrowheads="1"/>
          </p:cNvSpPr>
          <p:nvPr/>
        </p:nvSpPr>
        <p:spPr bwMode="auto">
          <a:xfrm>
            <a:off x="4216400" y="2333318"/>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a:t>4</a:t>
            </a:r>
            <a:r>
              <a:rPr lang="en-US" altLang="en-US" b="1" dirty="0" smtClean="0"/>
              <a:t>/16</a:t>
            </a:r>
            <a:endParaRPr lang="en-US" altLang="en-US" b="1" dirty="0"/>
          </a:p>
        </p:txBody>
      </p:sp>
      <p:grpSp>
        <p:nvGrpSpPr>
          <p:cNvPr id="42" name="Group 52"/>
          <p:cNvGrpSpPr>
            <a:grpSpLocks/>
          </p:cNvGrpSpPr>
          <p:nvPr/>
        </p:nvGrpSpPr>
        <p:grpSpPr bwMode="auto">
          <a:xfrm>
            <a:off x="4191023" y="2470785"/>
            <a:ext cx="91853" cy="123826"/>
            <a:chOff x="1100359" y="6264274"/>
            <a:chExt cx="91854" cy="123826"/>
          </a:xfrm>
        </p:grpSpPr>
        <p:sp>
          <p:nvSpPr>
            <p:cNvPr id="43" name="Freeform 138"/>
            <p:cNvSpPr>
              <a:spLocks/>
            </p:cNvSpPr>
            <p:nvPr/>
          </p:nvSpPr>
          <p:spPr bwMode="auto">
            <a:xfrm>
              <a:off x="1100359" y="6264274"/>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5" name="Text Box 150"/>
          <p:cNvSpPr txBox="1">
            <a:spLocks noChangeArrowheads="1"/>
          </p:cNvSpPr>
          <p:nvPr/>
        </p:nvSpPr>
        <p:spPr bwMode="auto">
          <a:xfrm rot="4503722">
            <a:off x="3124284" y="2188537"/>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CHP14-11</a:t>
            </a:r>
            <a:endParaRPr lang="en-US" altLang="en-US" b="1" dirty="0"/>
          </a:p>
        </p:txBody>
      </p:sp>
      <p:sp>
        <p:nvSpPr>
          <p:cNvPr id="46" name="Text Box 93"/>
          <p:cNvSpPr txBox="1">
            <a:spLocks noChangeArrowheads="1"/>
          </p:cNvSpPr>
          <p:nvPr/>
        </p:nvSpPr>
        <p:spPr bwMode="auto">
          <a:xfrm rot="13392484">
            <a:off x="4406938" y="1457624"/>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299</a:t>
            </a:r>
            <a:endParaRPr lang="en-US" altLang="en-US" b="1" dirty="0"/>
          </a:p>
        </p:txBody>
      </p:sp>
      <p:sp>
        <p:nvSpPr>
          <p:cNvPr id="50" name="Text Box 136"/>
          <p:cNvSpPr txBox="1">
            <a:spLocks noChangeArrowheads="1"/>
          </p:cNvSpPr>
          <p:nvPr/>
        </p:nvSpPr>
        <p:spPr bwMode="auto">
          <a:xfrm rot="8249454">
            <a:off x="3400100" y="1429999"/>
            <a:ext cx="3969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Stalker</a:t>
            </a:r>
            <a:endParaRPr lang="en-US" altLang="en-US" b="1" dirty="0"/>
          </a:p>
        </p:txBody>
      </p:sp>
      <p:sp>
        <p:nvSpPr>
          <p:cNvPr id="51" name="Text Box 137"/>
          <p:cNvSpPr txBox="1">
            <a:spLocks noChangeArrowheads="1"/>
          </p:cNvSpPr>
          <p:nvPr/>
        </p:nvSpPr>
        <p:spPr bwMode="auto">
          <a:xfrm rot="10571555">
            <a:off x="3853521" y="1244024"/>
            <a:ext cx="34494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Line”</a:t>
            </a:r>
            <a:endParaRPr lang="en-US" altLang="en-US" b="1" dirty="0"/>
          </a:p>
        </p:txBody>
      </p:sp>
      <p:sp>
        <p:nvSpPr>
          <p:cNvPr id="52" name="AutoShape 140"/>
          <p:cNvSpPr>
            <a:spLocks noChangeArrowheads="1"/>
          </p:cNvSpPr>
          <p:nvPr/>
        </p:nvSpPr>
        <p:spPr bwMode="auto">
          <a:xfrm rot="1481547" flipV="1">
            <a:off x="4335463" y="1389063"/>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3" name="Text Box 139"/>
          <p:cNvSpPr txBox="1">
            <a:spLocks noChangeArrowheads="1"/>
          </p:cNvSpPr>
          <p:nvPr/>
        </p:nvSpPr>
        <p:spPr bwMode="auto">
          <a:xfrm rot="11325388">
            <a:off x="4043821" y="1248039"/>
            <a:ext cx="32891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“The</a:t>
            </a:r>
            <a:endParaRPr lang="en-US" altLang="en-US" b="1" dirty="0"/>
          </a:p>
        </p:txBody>
      </p:sp>
      <p:sp>
        <p:nvSpPr>
          <p:cNvPr id="57" name="Rectangle 131"/>
          <p:cNvSpPr>
            <a:spLocks noChangeArrowheads="1"/>
          </p:cNvSpPr>
          <p:nvPr/>
        </p:nvSpPr>
        <p:spPr bwMode="auto">
          <a:xfrm rot="8540">
            <a:off x="7361636" y="2095194"/>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8" name="Rectangle 132"/>
          <p:cNvSpPr>
            <a:spLocks noChangeArrowheads="1"/>
          </p:cNvSpPr>
          <p:nvPr/>
        </p:nvSpPr>
        <p:spPr bwMode="auto">
          <a:xfrm rot="8540">
            <a:off x="7361636" y="2204731"/>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9" name="Rectangle 133"/>
          <p:cNvSpPr>
            <a:spLocks noChangeArrowheads="1"/>
          </p:cNvSpPr>
          <p:nvPr/>
        </p:nvSpPr>
        <p:spPr bwMode="auto">
          <a:xfrm rot="8540">
            <a:off x="7361636" y="1987244"/>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0" name="Rectangle 135"/>
          <p:cNvSpPr>
            <a:spLocks noChangeArrowheads="1"/>
          </p:cNvSpPr>
          <p:nvPr/>
        </p:nvSpPr>
        <p:spPr bwMode="auto">
          <a:xfrm rot="8540">
            <a:off x="7491811" y="209519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1" name="Rectangle 136"/>
          <p:cNvSpPr>
            <a:spLocks noChangeArrowheads="1"/>
          </p:cNvSpPr>
          <p:nvPr/>
        </p:nvSpPr>
        <p:spPr bwMode="auto">
          <a:xfrm rot="8540">
            <a:off x="7491811" y="220473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2" name="Rectangle 137"/>
          <p:cNvSpPr>
            <a:spLocks noChangeArrowheads="1"/>
          </p:cNvSpPr>
          <p:nvPr/>
        </p:nvSpPr>
        <p:spPr bwMode="auto">
          <a:xfrm rot="8540">
            <a:off x="7491811" y="198724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3" name="Rectangle 138"/>
          <p:cNvSpPr>
            <a:spLocks noChangeArrowheads="1"/>
          </p:cNvSpPr>
          <p:nvPr/>
        </p:nvSpPr>
        <p:spPr bwMode="auto">
          <a:xfrm>
            <a:off x="7345761" y="1969781"/>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4" name="Rectangle 140"/>
          <p:cNvSpPr>
            <a:spLocks noChangeArrowheads="1"/>
          </p:cNvSpPr>
          <p:nvPr/>
        </p:nvSpPr>
        <p:spPr bwMode="auto">
          <a:xfrm rot="8540">
            <a:off x="7621986" y="209519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5" name="Rectangle 141"/>
          <p:cNvSpPr>
            <a:spLocks noChangeArrowheads="1"/>
          </p:cNvSpPr>
          <p:nvPr/>
        </p:nvSpPr>
        <p:spPr bwMode="auto">
          <a:xfrm rot="8540">
            <a:off x="7621986" y="220473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66" name="Rectangle 142"/>
          <p:cNvSpPr>
            <a:spLocks noChangeArrowheads="1"/>
          </p:cNvSpPr>
          <p:nvPr/>
        </p:nvSpPr>
        <p:spPr bwMode="auto">
          <a:xfrm rot="8540">
            <a:off x="7621986" y="198724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7" name="Rectangle 144"/>
          <p:cNvSpPr>
            <a:spLocks noChangeArrowheads="1"/>
          </p:cNvSpPr>
          <p:nvPr/>
        </p:nvSpPr>
        <p:spPr bwMode="auto">
          <a:xfrm rot="8540">
            <a:off x="7752161" y="2098369"/>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8" name="Rectangle 145"/>
          <p:cNvSpPr>
            <a:spLocks noChangeArrowheads="1"/>
          </p:cNvSpPr>
          <p:nvPr/>
        </p:nvSpPr>
        <p:spPr bwMode="auto">
          <a:xfrm rot="8540">
            <a:off x="7752161" y="22079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69" name="Rectangle 146"/>
          <p:cNvSpPr>
            <a:spLocks noChangeArrowheads="1"/>
          </p:cNvSpPr>
          <p:nvPr/>
        </p:nvSpPr>
        <p:spPr bwMode="auto">
          <a:xfrm rot="8540">
            <a:off x="7752161" y="1990419"/>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70" name="Rectangle 148"/>
          <p:cNvSpPr>
            <a:spLocks noChangeArrowheads="1"/>
          </p:cNvSpPr>
          <p:nvPr/>
        </p:nvSpPr>
        <p:spPr bwMode="auto">
          <a:xfrm rot="8540">
            <a:off x="7875986" y="209836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1" name="Rectangle 149"/>
          <p:cNvSpPr>
            <a:spLocks noChangeArrowheads="1"/>
          </p:cNvSpPr>
          <p:nvPr/>
        </p:nvSpPr>
        <p:spPr bwMode="auto">
          <a:xfrm rot="8540">
            <a:off x="7875986" y="22079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72" name="Rectangle 150"/>
          <p:cNvSpPr>
            <a:spLocks noChangeArrowheads="1"/>
          </p:cNvSpPr>
          <p:nvPr/>
        </p:nvSpPr>
        <p:spPr bwMode="auto">
          <a:xfrm rot="8540">
            <a:off x="7875986" y="1990419"/>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73" name="AutoShape 153"/>
          <p:cNvSpPr>
            <a:spLocks noChangeArrowheads="1"/>
          </p:cNvSpPr>
          <p:nvPr/>
        </p:nvSpPr>
        <p:spPr bwMode="auto">
          <a:xfrm flipH="1">
            <a:off x="8026798" y="213011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4" name="AutoShape 154"/>
          <p:cNvSpPr>
            <a:spLocks noChangeArrowheads="1"/>
          </p:cNvSpPr>
          <p:nvPr/>
        </p:nvSpPr>
        <p:spPr bwMode="auto">
          <a:xfrm rot="14670030" flipH="1">
            <a:off x="8041879" y="210075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5" name="AutoShape 155"/>
          <p:cNvSpPr>
            <a:spLocks noChangeArrowheads="1"/>
          </p:cNvSpPr>
          <p:nvPr/>
        </p:nvSpPr>
        <p:spPr bwMode="auto">
          <a:xfrm rot="6929970">
            <a:off x="8006954" y="210075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6" name="Oval 156"/>
          <p:cNvSpPr>
            <a:spLocks noChangeArrowheads="1"/>
          </p:cNvSpPr>
          <p:nvPr/>
        </p:nvSpPr>
        <p:spPr bwMode="auto">
          <a:xfrm>
            <a:off x="8006161" y="209201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7" name="AutoShape 158"/>
          <p:cNvSpPr>
            <a:spLocks noChangeArrowheads="1"/>
          </p:cNvSpPr>
          <p:nvPr/>
        </p:nvSpPr>
        <p:spPr bwMode="auto">
          <a:xfrm flipH="1">
            <a:off x="8028386" y="202216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8" name="AutoShape 159"/>
          <p:cNvSpPr>
            <a:spLocks noChangeArrowheads="1"/>
          </p:cNvSpPr>
          <p:nvPr/>
        </p:nvSpPr>
        <p:spPr bwMode="auto">
          <a:xfrm rot="14670030" flipH="1">
            <a:off x="8043467" y="199280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9" name="AutoShape 160"/>
          <p:cNvSpPr>
            <a:spLocks noChangeArrowheads="1"/>
          </p:cNvSpPr>
          <p:nvPr/>
        </p:nvSpPr>
        <p:spPr bwMode="auto">
          <a:xfrm rot="6929970">
            <a:off x="8008542" y="199280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0" name="Oval 161"/>
          <p:cNvSpPr>
            <a:spLocks noChangeArrowheads="1"/>
          </p:cNvSpPr>
          <p:nvPr/>
        </p:nvSpPr>
        <p:spPr bwMode="auto">
          <a:xfrm>
            <a:off x="8007748" y="198406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1" name="AutoShape 163"/>
          <p:cNvSpPr>
            <a:spLocks noChangeArrowheads="1"/>
          </p:cNvSpPr>
          <p:nvPr/>
        </p:nvSpPr>
        <p:spPr bwMode="auto">
          <a:xfrm flipH="1">
            <a:off x="8026798" y="223330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2" name="AutoShape 164"/>
          <p:cNvSpPr>
            <a:spLocks noChangeArrowheads="1"/>
          </p:cNvSpPr>
          <p:nvPr/>
        </p:nvSpPr>
        <p:spPr bwMode="auto">
          <a:xfrm rot="14670030" flipH="1">
            <a:off x="8041879" y="220393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3" name="AutoShape 165"/>
          <p:cNvSpPr>
            <a:spLocks noChangeArrowheads="1"/>
          </p:cNvSpPr>
          <p:nvPr/>
        </p:nvSpPr>
        <p:spPr bwMode="auto">
          <a:xfrm rot="6929970">
            <a:off x="8006954" y="220393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4" name="Oval 166"/>
          <p:cNvSpPr>
            <a:spLocks noChangeArrowheads="1"/>
          </p:cNvSpPr>
          <p:nvPr/>
        </p:nvSpPr>
        <p:spPr bwMode="auto">
          <a:xfrm>
            <a:off x="8006161" y="2195206"/>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5" name="Rectangle 145"/>
          <p:cNvSpPr>
            <a:spLocks noChangeArrowheads="1"/>
          </p:cNvSpPr>
          <p:nvPr/>
        </p:nvSpPr>
        <p:spPr bwMode="auto">
          <a:xfrm rot="8540">
            <a:off x="7752161" y="22079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6" name="Rectangle 145"/>
          <p:cNvSpPr>
            <a:spLocks noChangeArrowheads="1"/>
          </p:cNvSpPr>
          <p:nvPr/>
        </p:nvSpPr>
        <p:spPr bwMode="auto">
          <a:xfrm rot="8540">
            <a:off x="7752161" y="22079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7" name="Rectangle 148"/>
          <p:cNvSpPr>
            <a:spLocks noChangeArrowheads="1"/>
          </p:cNvSpPr>
          <p:nvPr/>
        </p:nvSpPr>
        <p:spPr bwMode="auto">
          <a:xfrm rot="8540">
            <a:off x="7875986" y="209836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8" name="Rectangle 145"/>
          <p:cNvSpPr>
            <a:spLocks noChangeArrowheads="1"/>
          </p:cNvSpPr>
          <p:nvPr/>
        </p:nvSpPr>
        <p:spPr bwMode="auto">
          <a:xfrm rot="8540">
            <a:off x="7752161" y="22079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9" name="Rectangle 149"/>
          <p:cNvSpPr>
            <a:spLocks noChangeArrowheads="1"/>
          </p:cNvSpPr>
          <p:nvPr/>
        </p:nvSpPr>
        <p:spPr bwMode="auto">
          <a:xfrm rot="8540">
            <a:off x="7875986" y="2207906"/>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90" name="Rectangle 144"/>
          <p:cNvSpPr>
            <a:spLocks noChangeArrowheads="1"/>
          </p:cNvSpPr>
          <p:nvPr/>
        </p:nvSpPr>
        <p:spPr bwMode="auto">
          <a:xfrm rot="8540">
            <a:off x="7752161" y="209836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1" name="Rectangle 148"/>
          <p:cNvSpPr>
            <a:spLocks noChangeArrowheads="1"/>
          </p:cNvSpPr>
          <p:nvPr/>
        </p:nvSpPr>
        <p:spPr bwMode="auto">
          <a:xfrm rot="8540">
            <a:off x="7875986" y="209836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2" name="AutoShape 154"/>
          <p:cNvSpPr>
            <a:spLocks noChangeArrowheads="1"/>
          </p:cNvSpPr>
          <p:nvPr/>
        </p:nvSpPr>
        <p:spPr bwMode="auto">
          <a:xfrm rot="14670030" flipH="1">
            <a:off x="8041879" y="210075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3" name="Oval 156"/>
          <p:cNvSpPr>
            <a:spLocks noChangeArrowheads="1"/>
          </p:cNvSpPr>
          <p:nvPr/>
        </p:nvSpPr>
        <p:spPr bwMode="auto">
          <a:xfrm>
            <a:off x="8006161" y="209201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4" name="Rectangle 148"/>
          <p:cNvSpPr>
            <a:spLocks noChangeArrowheads="1"/>
          </p:cNvSpPr>
          <p:nvPr/>
        </p:nvSpPr>
        <p:spPr bwMode="auto">
          <a:xfrm rot="8540">
            <a:off x="7875986" y="2098369"/>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95" name="Text Box 151"/>
          <p:cNvSpPr txBox="1">
            <a:spLocks noChangeArrowheads="1"/>
          </p:cNvSpPr>
          <p:nvPr/>
        </p:nvSpPr>
        <p:spPr bwMode="auto">
          <a:xfrm rot="16200000">
            <a:off x="7797772" y="2048964"/>
            <a:ext cx="38343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CHP14-11  </a:t>
            </a:r>
            <a:endParaRPr lang="en-US" altLang="en-US" sz="300" b="1" dirty="0">
              <a:solidFill>
                <a:schemeClr val="tx1"/>
              </a:solidFill>
            </a:endParaRPr>
          </a:p>
        </p:txBody>
      </p:sp>
      <p:sp>
        <p:nvSpPr>
          <p:cNvPr id="96" name="Rectangle 144"/>
          <p:cNvSpPr>
            <a:spLocks noChangeArrowheads="1"/>
          </p:cNvSpPr>
          <p:nvPr/>
        </p:nvSpPr>
        <p:spPr bwMode="auto">
          <a:xfrm rot="8540">
            <a:off x="7752161" y="209836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7" name="Rectangle 145"/>
          <p:cNvSpPr>
            <a:spLocks noChangeArrowheads="1"/>
          </p:cNvSpPr>
          <p:nvPr/>
        </p:nvSpPr>
        <p:spPr bwMode="auto">
          <a:xfrm rot="8540">
            <a:off x="7752161" y="22079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8" name="Rectangle 150"/>
          <p:cNvSpPr>
            <a:spLocks noChangeArrowheads="1"/>
          </p:cNvSpPr>
          <p:nvPr/>
        </p:nvSpPr>
        <p:spPr bwMode="auto">
          <a:xfrm rot="8540">
            <a:off x="7875986" y="1990419"/>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99" name="Rectangle 145"/>
          <p:cNvSpPr>
            <a:spLocks noChangeArrowheads="1"/>
          </p:cNvSpPr>
          <p:nvPr/>
        </p:nvSpPr>
        <p:spPr bwMode="auto">
          <a:xfrm rot="8540">
            <a:off x="7752161" y="22079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0" name="Rectangle 145"/>
          <p:cNvSpPr>
            <a:spLocks noChangeArrowheads="1"/>
          </p:cNvSpPr>
          <p:nvPr/>
        </p:nvSpPr>
        <p:spPr bwMode="auto">
          <a:xfrm rot="8540">
            <a:off x="7752161" y="22079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1" name="Rectangle 145"/>
          <p:cNvSpPr>
            <a:spLocks noChangeArrowheads="1"/>
          </p:cNvSpPr>
          <p:nvPr/>
        </p:nvSpPr>
        <p:spPr bwMode="auto">
          <a:xfrm rot="8540">
            <a:off x="7752161" y="22079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2" name="Rectangle 144"/>
          <p:cNvSpPr>
            <a:spLocks noChangeArrowheads="1"/>
          </p:cNvSpPr>
          <p:nvPr/>
        </p:nvSpPr>
        <p:spPr bwMode="auto">
          <a:xfrm rot="8540">
            <a:off x="7752161" y="2098369"/>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04" name="Oval 3"/>
          <p:cNvSpPr>
            <a:spLocks noChangeArrowheads="1"/>
          </p:cNvSpPr>
          <p:nvPr/>
        </p:nvSpPr>
        <p:spPr bwMode="auto">
          <a:xfrm>
            <a:off x="6047186" y="2444444"/>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5" name="Rectangle 4"/>
          <p:cNvSpPr>
            <a:spLocks noChangeArrowheads="1"/>
          </p:cNvSpPr>
          <p:nvPr/>
        </p:nvSpPr>
        <p:spPr bwMode="auto">
          <a:xfrm rot="6942598">
            <a:off x="5720161" y="18030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06" name="Rectangle 5"/>
          <p:cNvSpPr>
            <a:spLocks noChangeArrowheads="1"/>
          </p:cNvSpPr>
          <p:nvPr/>
        </p:nvSpPr>
        <p:spPr bwMode="auto">
          <a:xfrm rot="6942598">
            <a:off x="5628086" y="175864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07" name="Rectangle 6"/>
          <p:cNvSpPr>
            <a:spLocks noChangeArrowheads="1"/>
          </p:cNvSpPr>
          <p:nvPr/>
        </p:nvSpPr>
        <p:spPr bwMode="auto">
          <a:xfrm rot="6942598">
            <a:off x="5526486" y="17110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08" name="Rectangle 7"/>
          <p:cNvSpPr>
            <a:spLocks noChangeArrowheads="1"/>
          </p:cNvSpPr>
          <p:nvPr/>
        </p:nvSpPr>
        <p:spPr bwMode="auto">
          <a:xfrm rot="6942598">
            <a:off x="5812236" y="184754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09" name="Rectangle 8"/>
          <p:cNvSpPr>
            <a:spLocks noChangeArrowheads="1"/>
          </p:cNvSpPr>
          <p:nvPr/>
        </p:nvSpPr>
        <p:spPr bwMode="auto">
          <a:xfrm rot="6588229">
            <a:off x="5488386" y="1812619"/>
            <a:ext cx="92075" cy="92075"/>
          </a:xfrm>
          <a:prstGeom prst="rect">
            <a:avLst/>
          </a:prstGeom>
          <a:solidFill>
            <a:schemeClr val="tx1"/>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23</a:t>
            </a:r>
            <a:endParaRPr lang="en-US" altLang="en-US" dirty="0"/>
          </a:p>
        </p:txBody>
      </p:sp>
      <p:sp>
        <p:nvSpPr>
          <p:cNvPr id="110" name="AutoShape 9"/>
          <p:cNvSpPr>
            <a:spLocks noChangeArrowheads="1"/>
          </p:cNvSpPr>
          <p:nvPr/>
        </p:nvSpPr>
        <p:spPr bwMode="auto">
          <a:xfrm rot="14810754">
            <a:off x="5432823" y="1726894"/>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11" name="Rectangle 11"/>
          <p:cNvSpPr>
            <a:spLocks noChangeArrowheads="1"/>
          </p:cNvSpPr>
          <p:nvPr/>
        </p:nvSpPr>
        <p:spPr bwMode="auto">
          <a:xfrm rot="5776196">
            <a:off x="5663805" y="1970575"/>
            <a:ext cx="90487"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5</a:t>
            </a:r>
          </a:p>
        </p:txBody>
      </p:sp>
      <p:sp>
        <p:nvSpPr>
          <p:cNvPr id="112" name="Rectangle 12"/>
          <p:cNvSpPr>
            <a:spLocks noChangeArrowheads="1"/>
          </p:cNvSpPr>
          <p:nvPr/>
        </p:nvSpPr>
        <p:spPr bwMode="auto">
          <a:xfrm rot="5776196">
            <a:off x="5562205" y="195946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13" name="Rectangle 13"/>
          <p:cNvSpPr>
            <a:spLocks noChangeArrowheads="1"/>
          </p:cNvSpPr>
          <p:nvPr/>
        </p:nvSpPr>
        <p:spPr bwMode="auto">
          <a:xfrm rot="5776196">
            <a:off x="5450286" y="1949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114" name="Rectangle 14"/>
          <p:cNvSpPr>
            <a:spLocks noChangeArrowheads="1"/>
          </p:cNvSpPr>
          <p:nvPr/>
        </p:nvSpPr>
        <p:spPr bwMode="auto">
          <a:xfrm rot="5776196">
            <a:off x="5764611" y="1980894"/>
            <a:ext cx="92075" cy="92075"/>
          </a:xfrm>
          <a:prstGeom prst="rect">
            <a:avLst/>
          </a:prstGeom>
          <a:solidFill>
            <a:schemeClr val="bg1"/>
          </a:solidFill>
          <a:ln w="9525">
            <a:noFill/>
            <a:miter lim="800000"/>
            <a:headEnd/>
            <a:tailEnd/>
          </a:ln>
          <a:effectLst/>
        </p:spPr>
        <p:txBody>
          <a:bodyPr wrap="none" lIns="91427" tIns="45714" rIns="91427" bIns="45714" anchor="ctr"/>
          <a:lstStyle/>
          <a:p>
            <a:pPr algn="ctr">
              <a:defRPr/>
            </a:pPr>
            <a:r>
              <a:rPr lang="en-US" sz="500" dirty="0">
                <a:latin typeface="Arial" charset="0"/>
              </a:rPr>
              <a:t>6</a:t>
            </a:r>
            <a:endParaRPr lang="en-US" sz="500" dirty="0">
              <a:solidFill>
                <a:schemeClr val="tx1"/>
              </a:solidFill>
              <a:latin typeface="Arial" charset="0"/>
              <a:cs typeface="+mn-cs"/>
            </a:endParaRPr>
          </a:p>
        </p:txBody>
      </p:sp>
      <p:sp>
        <p:nvSpPr>
          <p:cNvPr id="115" name="Rectangle 15"/>
          <p:cNvSpPr>
            <a:spLocks noChangeArrowheads="1"/>
          </p:cNvSpPr>
          <p:nvPr/>
        </p:nvSpPr>
        <p:spPr bwMode="auto">
          <a:xfrm rot="5421827">
            <a:off x="5447905" y="2056300"/>
            <a:ext cx="90487"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116" name="Rectangle 17"/>
          <p:cNvSpPr>
            <a:spLocks noChangeArrowheads="1"/>
          </p:cNvSpPr>
          <p:nvPr/>
        </p:nvSpPr>
        <p:spPr bwMode="auto">
          <a:xfrm rot="4578788">
            <a:off x="5681267" y="2151550"/>
            <a:ext cx="90487"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17" name="Rectangle 18"/>
          <p:cNvSpPr>
            <a:spLocks noChangeArrowheads="1"/>
          </p:cNvSpPr>
          <p:nvPr/>
        </p:nvSpPr>
        <p:spPr bwMode="auto">
          <a:xfrm rot="4578788">
            <a:off x="5581255" y="2175362"/>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18" name="Rectangle 19"/>
          <p:cNvSpPr>
            <a:spLocks noChangeArrowheads="1"/>
          </p:cNvSpPr>
          <p:nvPr/>
        </p:nvSpPr>
        <p:spPr bwMode="auto">
          <a:xfrm rot="4578788">
            <a:off x="5472511" y="22047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19" name="Rectangle 20"/>
          <p:cNvSpPr>
            <a:spLocks noChangeArrowheads="1"/>
          </p:cNvSpPr>
          <p:nvPr/>
        </p:nvSpPr>
        <p:spPr bwMode="auto">
          <a:xfrm rot="4578788">
            <a:off x="5778898" y="2126944"/>
            <a:ext cx="92075" cy="92075"/>
          </a:xfrm>
          <a:prstGeom prst="rect">
            <a:avLst/>
          </a:prstGeom>
          <a:solidFill>
            <a:schemeClr val="bg1"/>
          </a:solidFill>
          <a:ln w="9525">
            <a:noFill/>
            <a:miter lim="800000"/>
            <a:headEnd/>
            <a:tailEnd/>
          </a:ln>
          <a:effectLst/>
        </p:spPr>
        <p:txBody>
          <a:bodyPr wrap="none" lIns="91427" tIns="45714" rIns="91427" bIns="45714" anchor="ctr"/>
          <a:lstStyle/>
          <a:p>
            <a:pPr algn="ctr">
              <a:defRPr/>
            </a:pPr>
            <a:r>
              <a:rPr lang="en-US" sz="500" dirty="0">
                <a:solidFill>
                  <a:schemeClr val="tx1"/>
                </a:solidFill>
                <a:latin typeface="Arial" charset="0"/>
                <a:cs typeface="+mn-cs"/>
              </a:rPr>
              <a:t>5</a:t>
            </a:r>
          </a:p>
        </p:txBody>
      </p:sp>
      <p:sp>
        <p:nvSpPr>
          <p:cNvPr id="120" name="Rectangle 21"/>
          <p:cNvSpPr>
            <a:spLocks noChangeArrowheads="1"/>
          </p:cNvSpPr>
          <p:nvPr/>
        </p:nvSpPr>
        <p:spPr bwMode="auto">
          <a:xfrm rot="4224419">
            <a:off x="5498649" y="2288276"/>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grpSp>
        <p:nvGrpSpPr>
          <p:cNvPr id="121" name="Group 23"/>
          <p:cNvGrpSpPr>
            <a:grpSpLocks/>
          </p:cNvGrpSpPr>
          <p:nvPr/>
        </p:nvGrpSpPr>
        <p:grpSpPr bwMode="auto">
          <a:xfrm>
            <a:off x="5647136" y="1571319"/>
            <a:ext cx="298450" cy="247650"/>
            <a:chOff x="2534" y="1839"/>
            <a:chExt cx="188" cy="156"/>
          </a:xfrm>
        </p:grpSpPr>
        <p:grpSp>
          <p:nvGrpSpPr>
            <p:cNvPr id="122" name="Group 273"/>
            <p:cNvGrpSpPr>
              <a:grpSpLocks/>
            </p:cNvGrpSpPr>
            <p:nvPr/>
          </p:nvGrpSpPr>
          <p:grpSpPr bwMode="auto">
            <a:xfrm rot="-5685818">
              <a:off x="2674" y="1947"/>
              <a:ext cx="48" cy="48"/>
              <a:chOff x="1776" y="2429"/>
              <a:chExt cx="160" cy="160"/>
            </a:xfrm>
          </p:grpSpPr>
          <p:sp>
            <p:nvSpPr>
              <p:cNvPr id="131"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2"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3"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3" name="Group 28"/>
            <p:cNvGrpSpPr>
              <a:grpSpLocks/>
            </p:cNvGrpSpPr>
            <p:nvPr/>
          </p:nvGrpSpPr>
          <p:grpSpPr bwMode="auto">
            <a:xfrm rot="-5685818">
              <a:off x="2620" y="1867"/>
              <a:ext cx="48" cy="48"/>
              <a:chOff x="1776" y="2429"/>
              <a:chExt cx="160" cy="160"/>
            </a:xfrm>
          </p:grpSpPr>
          <p:sp>
            <p:nvSpPr>
              <p:cNvPr id="128"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9"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0"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4" name="Group 32"/>
            <p:cNvGrpSpPr>
              <a:grpSpLocks/>
            </p:cNvGrpSpPr>
            <p:nvPr/>
          </p:nvGrpSpPr>
          <p:grpSpPr bwMode="auto">
            <a:xfrm rot="-5685818">
              <a:off x="2534" y="1839"/>
              <a:ext cx="48" cy="48"/>
              <a:chOff x="1776" y="2429"/>
              <a:chExt cx="160" cy="160"/>
            </a:xfrm>
          </p:grpSpPr>
          <p:sp>
            <p:nvSpPr>
              <p:cNvPr id="125"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6"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7"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134" name="Rectangle 37"/>
          <p:cNvSpPr>
            <a:spLocks noChangeArrowheads="1"/>
          </p:cNvSpPr>
          <p:nvPr/>
        </p:nvSpPr>
        <p:spPr bwMode="auto">
          <a:xfrm rot="3452362">
            <a:off x="5740798" y="23174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35" name="Rectangle 38"/>
          <p:cNvSpPr>
            <a:spLocks noChangeArrowheads="1"/>
          </p:cNvSpPr>
          <p:nvPr/>
        </p:nvSpPr>
        <p:spPr bwMode="auto">
          <a:xfrm rot="3452362">
            <a:off x="5655073" y="237300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36" name="Rectangle 39"/>
          <p:cNvSpPr>
            <a:spLocks noChangeArrowheads="1"/>
          </p:cNvSpPr>
          <p:nvPr/>
        </p:nvSpPr>
        <p:spPr bwMode="auto">
          <a:xfrm rot="3452362">
            <a:off x="5561411" y="24333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37" name="Rectangle 40"/>
          <p:cNvSpPr>
            <a:spLocks noChangeArrowheads="1"/>
          </p:cNvSpPr>
          <p:nvPr/>
        </p:nvSpPr>
        <p:spPr bwMode="auto">
          <a:xfrm rot="3452362">
            <a:off x="5828111" y="2263469"/>
            <a:ext cx="92075" cy="92075"/>
          </a:xfrm>
          <a:prstGeom prst="rect">
            <a:avLst/>
          </a:prstGeom>
          <a:solidFill>
            <a:schemeClr val="bg1"/>
          </a:solidFill>
          <a:ln w="9525">
            <a:noFill/>
            <a:miter lim="800000"/>
            <a:headEnd/>
            <a:tailEnd/>
          </a:ln>
          <a:effectLst/>
        </p:spPr>
        <p:txBody>
          <a:bodyPr wrap="none" lIns="91427" tIns="45714" rIns="91427" bIns="45714" anchor="ctr"/>
          <a:lstStyle/>
          <a:p>
            <a:pPr algn="ctr">
              <a:defRPr/>
            </a:pPr>
            <a:r>
              <a:rPr lang="en-US" sz="500" dirty="0">
                <a:solidFill>
                  <a:schemeClr val="tx1"/>
                </a:solidFill>
                <a:latin typeface="Arial" charset="0"/>
                <a:cs typeface="+mn-cs"/>
              </a:rPr>
              <a:t>5</a:t>
            </a:r>
          </a:p>
        </p:txBody>
      </p:sp>
      <p:sp>
        <p:nvSpPr>
          <p:cNvPr id="138" name="Rectangle 41"/>
          <p:cNvSpPr>
            <a:spLocks noChangeArrowheads="1"/>
          </p:cNvSpPr>
          <p:nvPr/>
        </p:nvSpPr>
        <p:spPr bwMode="auto">
          <a:xfrm rot="3097994">
            <a:off x="5628086" y="2519056"/>
            <a:ext cx="92075" cy="92075"/>
          </a:xfrm>
          <a:prstGeom prst="rect">
            <a:avLst/>
          </a:prstGeom>
          <a:solidFill>
            <a:schemeClr val="tx1"/>
          </a:solidFill>
          <a:ln w="9525" algn="ctr">
            <a:noFill/>
            <a:miter lim="800000"/>
            <a:headEnd/>
            <a:tailEnd/>
          </a:ln>
          <a:effectLst/>
        </p:spPr>
        <p:txBody>
          <a:bodyPr wrap="none" lIns="91427" tIns="45714" rIns="91427" bIns="45714" anchor="ctr"/>
          <a:lstStyle/>
          <a:p>
            <a:pPr algn="ctr">
              <a:defRPr/>
            </a:pPr>
            <a:r>
              <a:rPr lang="en-US" sz="500" dirty="0" smtClean="0">
                <a:solidFill>
                  <a:schemeClr val="bg1"/>
                </a:solidFill>
                <a:latin typeface="Arial" charset="0"/>
                <a:cs typeface="+mn-cs"/>
              </a:rPr>
              <a:t>21</a:t>
            </a:r>
            <a:endParaRPr lang="en-US" sz="500" dirty="0">
              <a:solidFill>
                <a:schemeClr val="bg1"/>
              </a:solidFill>
              <a:latin typeface="Arial" charset="0"/>
              <a:cs typeface="+mn-cs"/>
            </a:endParaRPr>
          </a:p>
        </p:txBody>
      </p:sp>
      <p:sp>
        <p:nvSpPr>
          <p:cNvPr id="139" name="Rectangle 43"/>
          <p:cNvSpPr>
            <a:spLocks noChangeArrowheads="1"/>
          </p:cNvSpPr>
          <p:nvPr/>
        </p:nvSpPr>
        <p:spPr bwMode="auto">
          <a:xfrm rot="2322964">
            <a:off x="5853511" y="24539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40" name="Rectangle 44"/>
          <p:cNvSpPr>
            <a:spLocks noChangeArrowheads="1"/>
          </p:cNvSpPr>
          <p:nvPr/>
        </p:nvSpPr>
        <p:spPr bwMode="auto">
          <a:xfrm rot="2322964">
            <a:off x="5790011" y="25333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41" name="Rectangle 45"/>
          <p:cNvSpPr>
            <a:spLocks noChangeArrowheads="1"/>
          </p:cNvSpPr>
          <p:nvPr/>
        </p:nvSpPr>
        <p:spPr bwMode="auto">
          <a:xfrm rot="2322964">
            <a:off x="5720161" y="26222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42" name="Rectangle 46"/>
          <p:cNvSpPr>
            <a:spLocks noChangeArrowheads="1"/>
          </p:cNvSpPr>
          <p:nvPr/>
        </p:nvSpPr>
        <p:spPr bwMode="auto">
          <a:xfrm rot="2322964">
            <a:off x="5917011" y="2374594"/>
            <a:ext cx="92075" cy="92075"/>
          </a:xfrm>
          <a:prstGeom prst="rect">
            <a:avLst/>
          </a:prstGeom>
          <a:solidFill>
            <a:schemeClr val="bg1"/>
          </a:solidFill>
          <a:ln w="9525">
            <a:noFill/>
            <a:miter lim="800000"/>
            <a:headEnd/>
            <a:tailEnd/>
          </a:ln>
          <a:effectLst/>
        </p:spPr>
        <p:txBody>
          <a:bodyPr wrap="none" lIns="91427" tIns="45714" rIns="91427" bIns="45714" anchor="ctr"/>
          <a:lstStyle/>
          <a:p>
            <a:pPr algn="ctr">
              <a:defRPr/>
            </a:pPr>
            <a:r>
              <a:rPr lang="en-US" sz="500" dirty="0">
                <a:solidFill>
                  <a:schemeClr val="tx1"/>
                </a:solidFill>
                <a:latin typeface="Arial" charset="0"/>
                <a:cs typeface="+mn-cs"/>
              </a:rPr>
              <a:t>5</a:t>
            </a:r>
          </a:p>
        </p:txBody>
      </p:sp>
      <p:sp>
        <p:nvSpPr>
          <p:cNvPr id="143" name="Rectangle 47"/>
          <p:cNvSpPr>
            <a:spLocks noChangeArrowheads="1"/>
          </p:cNvSpPr>
          <p:nvPr/>
        </p:nvSpPr>
        <p:spPr bwMode="auto">
          <a:xfrm rot="1968596">
            <a:off x="5810648" y="2682569"/>
            <a:ext cx="92075" cy="92075"/>
          </a:xfrm>
          <a:prstGeom prst="rect">
            <a:avLst/>
          </a:prstGeom>
          <a:solidFill>
            <a:schemeClr val="tx1">
              <a:lumMod val="50000"/>
              <a:lumOff val="50000"/>
            </a:schemeClr>
          </a:solidFill>
          <a:ln w="9525" algn="ctr">
            <a:noFill/>
            <a:miter lim="800000"/>
            <a:headEnd/>
            <a:tailEnd/>
          </a:ln>
          <a:effectLst/>
        </p:spPr>
        <p:txBody>
          <a:bodyPr wrap="none" lIns="91427" tIns="45714" rIns="91427" bIns="45714" anchor="ctr"/>
          <a:lstStyle/>
          <a:p>
            <a:pPr algn="ctr">
              <a:defRPr/>
            </a:pPr>
            <a:r>
              <a:rPr lang="en-US" sz="500" dirty="0" smtClean="0">
                <a:solidFill>
                  <a:schemeClr val="bg1"/>
                </a:solidFill>
                <a:latin typeface="Arial" charset="0"/>
                <a:cs typeface="+mn-cs"/>
              </a:rPr>
              <a:t>21</a:t>
            </a:r>
            <a:endParaRPr lang="en-US" sz="500" dirty="0">
              <a:solidFill>
                <a:schemeClr val="bg1"/>
              </a:solidFill>
              <a:latin typeface="Arial" charset="0"/>
              <a:cs typeface="+mn-cs"/>
            </a:endParaRPr>
          </a:p>
        </p:txBody>
      </p:sp>
      <p:sp>
        <p:nvSpPr>
          <p:cNvPr id="144" name="Rectangle 49"/>
          <p:cNvSpPr>
            <a:spLocks noChangeArrowheads="1"/>
          </p:cNvSpPr>
          <p:nvPr/>
        </p:nvSpPr>
        <p:spPr bwMode="auto">
          <a:xfrm rot="1146636">
            <a:off x="6013848" y="25396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5" name="Rectangle 50"/>
          <p:cNvSpPr>
            <a:spLocks noChangeArrowheads="1"/>
          </p:cNvSpPr>
          <p:nvPr/>
        </p:nvSpPr>
        <p:spPr bwMode="auto">
          <a:xfrm rot="1146636">
            <a:off x="5980511" y="263653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46" name="Rectangle 51"/>
          <p:cNvSpPr>
            <a:spLocks noChangeArrowheads="1"/>
          </p:cNvSpPr>
          <p:nvPr/>
        </p:nvSpPr>
        <p:spPr bwMode="auto">
          <a:xfrm rot="1146636">
            <a:off x="5945586" y="27428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47" name="Rectangle 52"/>
          <p:cNvSpPr>
            <a:spLocks noChangeArrowheads="1"/>
          </p:cNvSpPr>
          <p:nvPr/>
        </p:nvSpPr>
        <p:spPr bwMode="auto">
          <a:xfrm rot="1146636">
            <a:off x="6047186" y="24428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148" name="Rectangle 53"/>
          <p:cNvSpPr>
            <a:spLocks noChangeArrowheads="1"/>
          </p:cNvSpPr>
          <p:nvPr/>
        </p:nvSpPr>
        <p:spPr bwMode="auto">
          <a:xfrm rot="792268">
            <a:off x="6050361" y="2768294"/>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20</a:t>
            </a:r>
            <a:endParaRPr lang="en-US" altLang="en-US" dirty="0"/>
          </a:p>
        </p:txBody>
      </p:sp>
      <p:sp>
        <p:nvSpPr>
          <p:cNvPr id="149" name="Rectangle 55"/>
          <p:cNvSpPr>
            <a:spLocks noChangeArrowheads="1"/>
          </p:cNvSpPr>
          <p:nvPr/>
        </p:nvSpPr>
        <p:spPr bwMode="auto">
          <a:xfrm rot="21433521">
            <a:off x="6190061" y="256191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0" name="Rectangle 56"/>
          <p:cNvSpPr>
            <a:spLocks noChangeArrowheads="1"/>
          </p:cNvSpPr>
          <p:nvPr/>
        </p:nvSpPr>
        <p:spPr bwMode="auto">
          <a:xfrm rot="21433521">
            <a:off x="6194823" y="2663519"/>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51" name="Rectangle 57"/>
          <p:cNvSpPr>
            <a:spLocks noChangeArrowheads="1"/>
          </p:cNvSpPr>
          <p:nvPr/>
        </p:nvSpPr>
        <p:spPr bwMode="auto">
          <a:xfrm rot="21433521">
            <a:off x="6201173" y="277623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52" name="Rectangle 58"/>
          <p:cNvSpPr>
            <a:spLocks noChangeArrowheads="1"/>
          </p:cNvSpPr>
          <p:nvPr/>
        </p:nvSpPr>
        <p:spPr bwMode="auto">
          <a:xfrm rot="21433521">
            <a:off x="6183711" y="246031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53" name="Rectangle 59"/>
          <p:cNvSpPr>
            <a:spLocks noChangeArrowheads="1"/>
          </p:cNvSpPr>
          <p:nvPr/>
        </p:nvSpPr>
        <p:spPr bwMode="auto">
          <a:xfrm rot="21079153">
            <a:off x="6309123" y="2760356"/>
            <a:ext cx="90488"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20</a:t>
            </a:r>
            <a:endParaRPr lang="en-US" altLang="en-US" dirty="0"/>
          </a:p>
        </p:txBody>
      </p:sp>
      <p:sp>
        <p:nvSpPr>
          <p:cNvPr id="154" name="Rectangle 61"/>
          <p:cNvSpPr>
            <a:spLocks noChangeArrowheads="1"/>
          </p:cNvSpPr>
          <p:nvPr/>
        </p:nvSpPr>
        <p:spPr bwMode="auto">
          <a:xfrm rot="20267117">
            <a:off x="6355161" y="252540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5" name="Rectangle 62"/>
          <p:cNvSpPr>
            <a:spLocks noChangeArrowheads="1"/>
          </p:cNvSpPr>
          <p:nvPr/>
        </p:nvSpPr>
        <p:spPr bwMode="auto">
          <a:xfrm rot="20267117">
            <a:off x="6393261" y="262065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56" name="Rectangle 63"/>
          <p:cNvSpPr>
            <a:spLocks noChangeArrowheads="1"/>
          </p:cNvSpPr>
          <p:nvPr/>
        </p:nvSpPr>
        <p:spPr bwMode="auto">
          <a:xfrm rot="20267117">
            <a:off x="6437711" y="272384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57" name="Rectangle 64"/>
          <p:cNvSpPr>
            <a:spLocks noChangeArrowheads="1"/>
          </p:cNvSpPr>
          <p:nvPr/>
        </p:nvSpPr>
        <p:spPr bwMode="auto">
          <a:xfrm rot="20267117">
            <a:off x="6317061" y="243015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58" name="Rectangle 65"/>
          <p:cNvSpPr>
            <a:spLocks noChangeArrowheads="1"/>
          </p:cNvSpPr>
          <p:nvPr/>
        </p:nvSpPr>
        <p:spPr bwMode="auto">
          <a:xfrm rot="19912749">
            <a:off x="6532961" y="267304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159" name="Rectangle 67"/>
          <p:cNvSpPr>
            <a:spLocks noChangeArrowheads="1"/>
          </p:cNvSpPr>
          <p:nvPr/>
        </p:nvSpPr>
        <p:spPr bwMode="auto">
          <a:xfrm rot="19177617">
            <a:off x="6513911" y="242856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0" name="Rectangle 68"/>
          <p:cNvSpPr>
            <a:spLocks noChangeArrowheads="1"/>
          </p:cNvSpPr>
          <p:nvPr/>
        </p:nvSpPr>
        <p:spPr bwMode="auto">
          <a:xfrm rot="19177617">
            <a:off x="6580586" y="250635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61" name="Rectangle 69"/>
          <p:cNvSpPr>
            <a:spLocks noChangeArrowheads="1"/>
          </p:cNvSpPr>
          <p:nvPr/>
        </p:nvSpPr>
        <p:spPr bwMode="auto">
          <a:xfrm rot="19177617">
            <a:off x="6653611" y="25904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62" name="Rectangle 70"/>
          <p:cNvSpPr>
            <a:spLocks noChangeArrowheads="1"/>
          </p:cNvSpPr>
          <p:nvPr/>
        </p:nvSpPr>
        <p:spPr bwMode="auto">
          <a:xfrm rot="19177617">
            <a:off x="6448823" y="235078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63" name="Rectangle 71"/>
          <p:cNvSpPr>
            <a:spLocks noChangeArrowheads="1"/>
          </p:cNvSpPr>
          <p:nvPr/>
        </p:nvSpPr>
        <p:spPr bwMode="auto">
          <a:xfrm rot="18823250">
            <a:off x="6729811" y="25142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64" name="Rectangle 73"/>
          <p:cNvSpPr>
            <a:spLocks noChangeArrowheads="1"/>
          </p:cNvSpPr>
          <p:nvPr/>
        </p:nvSpPr>
        <p:spPr bwMode="auto">
          <a:xfrm rot="17949888">
            <a:off x="6617098" y="22856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65" name="Rectangle 74"/>
          <p:cNvSpPr>
            <a:spLocks noChangeArrowheads="1"/>
          </p:cNvSpPr>
          <p:nvPr/>
        </p:nvSpPr>
        <p:spPr bwMode="auto">
          <a:xfrm rot="17949888">
            <a:off x="6707586" y="233490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66" name="Rectangle 75"/>
          <p:cNvSpPr>
            <a:spLocks noChangeArrowheads="1"/>
          </p:cNvSpPr>
          <p:nvPr/>
        </p:nvSpPr>
        <p:spPr bwMode="auto">
          <a:xfrm rot="17949888">
            <a:off x="6806011" y="238888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67" name="Rectangle 76"/>
          <p:cNvSpPr>
            <a:spLocks noChangeArrowheads="1"/>
          </p:cNvSpPr>
          <p:nvPr/>
        </p:nvSpPr>
        <p:spPr bwMode="auto">
          <a:xfrm rot="17949888">
            <a:off x="6528198" y="2234894"/>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3</a:t>
            </a:r>
          </a:p>
        </p:txBody>
      </p:sp>
      <p:sp>
        <p:nvSpPr>
          <p:cNvPr id="168" name="Rectangle 77"/>
          <p:cNvSpPr>
            <a:spLocks noChangeArrowheads="1"/>
          </p:cNvSpPr>
          <p:nvPr/>
        </p:nvSpPr>
        <p:spPr bwMode="auto">
          <a:xfrm rot="17595513">
            <a:off x="6850461" y="229045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69" name="Text Box 78"/>
          <p:cNvSpPr txBox="1">
            <a:spLocks noChangeArrowheads="1"/>
          </p:cNvSpPr>
          <p:nvPr/>
        </p:nvSpPr>
        <p:spPr bwMode="auto">
          <a:xfrm rot="7114242">
            <a:off x="5777431" y="1917384"/>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CHP14-11</a:t>
            </a:r>
            <a:endParaRPr lang="en-US" altLang="en-US" sz="700" dirty="0">
              <a:solidFill>
                <a:schemeClr val="tx1"/>
              </a:solidFill>
            </a:endParaRPr>
          </a:p>
        </p:txBody>
      </p:sp>
      <p:sp>
        <p:nvSpPr>
          <p:cNvPr id="170" name="Rectangle 79"/>
          <p:cNvSpPr>
            <a:spLocks noChangeArrowheads="1"/>
          </p:cNvSpPr>
          <p:nvPr/>
        </p:nvSpPr>
        <p:spPr bwMode="auto">
          <a:xfrm rot="1706668">
            <a:off x="6112273" y="1969781"/>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1" name="Oval 80"/>
          <p:cNvSpPr>
            <a:spLocks noChangeArrowheads="1"/>
          </p:cNvSpPr>
          <p:nvPr/>
        </p:nvSpPr>
        <p:spPr bwMode="auto">
          <a:xfrm>
            <a:off x="5415361" y="1287156"/>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2" name="AutoShape 123"/>
          <p:cNvSpPr>
            <a:spLocks noChangeArrowheads="1"/>
          </p:cNvSpPr>
          <p:nvPr/>
        </p:nvSpPr>
        <p:spPr bwMode="auto">
          <a:xfrm rot="4177739">
            <a:off x="6881850" y="2374684"/>
            <a:ext cx="96838"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4" name="Rectangle 277"/>
          <p:cNvSpPr>
            <a:spLocks noChangeArrowheads="1"/>
          </p:cNvSpPr>
          <p:nvPr/>
        </p:nvSpPr>
        <p:spPr bwMode="auto">
          <a:xfrm rot="16806021">
            <a:off x="6671867" y="2115037"/>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75" name="Rectangle 278"/>
          <p:cNvSpPr>
            <a:spLocks noChangeArrowheads="1"/>
          </p:cNvSpPr>
          <p:nvPr/>
        </p:nvSpPr>
        <p:spPr bwMode="auto">
          <a:xfrm rot="16806021">
            <a:off x="6771880" y="213250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76" name="Rectangle 279"/>
          <p:cNvSpPr>
            <a:spLocks noChangeArrowheads="1"/>
          </p:cNvSpPr>
          <p:nvPr/>
        </p:nvSpPr>
        <p:spPr bwMode="auto">
          <a:xfrm rot="16806021">
            <a:off x="6882211" y="215234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77" name="Rectangle 280"/>
          <p:cNvSpPr>
            <a:spLocks noChangeArrowheads="1"/>
          </p:cNvSpPr>
          <p:nvPr/>
        </p:nvSpPr>
        <p:spPr bwMode="auto">
          <a:xfrm rot="16806021">
            <a:off x="6571061" y="2098369"/>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3</a:t>
            </a:r>
          </a:p>
        </p:txBody>
      </p:sp>
      <p:sp>
        <p:nvSpPr>
          <p:cNvPr id="178" name="Rectangle 281"/>
          <p:cNvSpPr>
            <a:spLocks noChangeArrowheads="1"/>
          </p:cNvSpPr>
          <p:nvPr/>
        </p:nvSpPr>
        <p:spPr bwMode="auto">
          <a:xfrm rot="16451653">
            <a:off x="6892530" y="204360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79" name="Rectangle 283"/>
          <p:cNvSpPr>
            <a:spLocks noChangeArrowheads="1"/>
          </p:cNvSpPr>
          <p:nvPr/>
        </p:nvSpPr>
        <p:spPr bwMode="auto">
          <a:xfrm rot="15305537">
            <a:off x="6667105" y="1930887"/>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80" name="Rectangle 284"/>
          <p:cNvSpPr>
            <a:spLocks noChangeArrowheads="1"/>
          </p:cNvSpPr>
          <p:nvPr/>
        </p:nvSpPr>
        <p:spPr bwMode="auto">
          <a:xfrm rot="15305537">
            <a:off x="6767117" y="190390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81" name="Rectangle 285"/>
          <p:cNvSpPr>
            <a:spLocks noChangeArrowheads="1"/>
          </p:cNvSpPr>
          <p:nvPr/>
        </p:nvSpPr>
        <p:spPr bwMode="auto">
          <a:xfrm rot="15305537">
            <a:off x="6874273" y="187453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82" name="Rectangle 286"/>
          <p:cNvSpPr>
            <a:spLocks noChangeArrowheads="1"/>
          </p:cNvSpPr>
          <p:nvPr/>
        </p:nvSpPr>
        <p:spPr bwMode="auto">
          <a:xfrm rot="15305537">
            <a:off x="6569473" y="1958669"/>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a:t>
            </a:r>
            <a:endParaRPr lang="en-US" altLang="en-US" dirty="0"/>
          </a:p>
        </p:txBody>
      </p:sp>
      <p:sp>
        <p:nvSpPr>
          <p:cNvPr id="183" name="Rectangle 287"/>
          <p:cNvSpPr>
            <a:spLocks noChangeArrowheads="1"/>
          </p:cNvSpPr>
          <p:nvPr/>
        </p:nvSpPr>
        <p:spPr bwMode="auto">
          <a:xfrm rot="14951169">
            <a:off x="6836967" y="1772137"/>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84" name="Rectangle 290"/>
          <p:cNvSpPr>
            <a:spLocks noChangeArrowheads="1"/>
          </p:cNvSpPr>
          <p:nvPr/>
        </p:nvSpPr>
        <p:spPr bwMode="auto">
          <a:xfrm rot="14317954">
            <a:off x="6602017" y="177055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85" name="Rectangle 291"/>
          <p:cNvSpPr>
            <a:spLocks noChangeArrowheads="1"/>
          </p:cNvSpPr>
          <p:nvPr/>
        </p:nvSpPr>
        <p:spPr bwMode="auto">
          <a:xfrm rot="14317954">
            <a:off x="6689330" y="1718162"/>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86" name="Rectangle 292"/>
          <p:cNvSpPr>
            <a:spLocks noChangeArrowheads="1"/>
          </p:cNvSpPr>
          <p:nvPr/>
        </p:nvSpPr>
        <p:spPr bwMode="auto">
          <a:xfrm rot="14317954">
            <a:off x="6783786" y="165863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87" name="Rectangle 293"/>
          <p:cNvSpPr>
            <a:spLocks noChangeArrowheads="1"/>
          </p:cNvSpPr>
          <p:nvPr/>
        </p:nvSpPr>
        <p:spPr bwMode="auto">
          <a:xfrm rot="14317954">
            <a:off x="6515498" y="1825319"/>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a:t>
            </a:r>
            <a:endParaRPr lang="en-US" altLang="en-US" dirty="0"/>
          </a:p>
        </p:txBody>
      </p:sp>
      <p:sp>
        <p:nvSpPr>
          <p:cNvPr id="188" name="Rectangle 294"/>
          <p:cNvSpPr>
            <a:spLocks noChangeArrowheads="1"/>
          </p:cNvSpPr>
          <p:nvPr/>
        </p:nvSpPr>
        <p:spPr bwMode="auto">
          <a:xfrm rot="13963586">
            <a:off x="6719492" y="157052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89" name="Rectangle 296"/>
          <p:cNvSpPr>
            <a:spLocks noChangeArrowheads="1"/>
          </p:cNvSpPr>
          <p:nvPr/>
        </p:nvSpPr>
        <p:spPr bwMode="auto">
          <a:xfrm rot="13233362">
            <a:off x="6488511" y="164116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90" name="Rectangle 297"/>
          <p:cNvSpPr>
            <a:spLocks noChangeArrowheads="1"/>
          </p:cNvSpPr>
          <p:nvPr/>
        </p:nvSpPr>
        <p:spPr bwMode="auto">
          <a:xfrm rot="13233362">
            <a:off x="6555186" y="1563381"/>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91" name="Rectangle 298"/>
          <p:cNvSpPr>
            <a:spLocks noChangeArrowheads="1"/>
          </p:cNvSpPr>
          <p:nvPr/>
        </p:nvSpPr>
        <p:spPr bwMode="auto">
          <a:xfrm rot="13233362">
            <a:off x="6626623" y="147765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92" name="Rectangle 299"/>
          <p:cNvSpPr>
            <a:spLocks noChangeArrowheads="1"/>
          </p:cNvSpPr>
          <p:nvPr/>
        </p:nvSpPr>
        <p:spPr bwMode="auto">
          <a:xfrm rot="13233362">
            <a:off x="6423423" y="1718956"/>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a:t>
            </a:r>
          </a:p>
        </p:txBody>
      </p:sp>
      <p:sp>
        <p:nvSpPr>
          <p:cNvPr id="193" name="Rectangle 300"/>
          <p:cNvSpPr>
            <a:spLocks noChangeArrowheads="1"/>
          </p:cNvSpPr>
          <p:nvPr/>
        </p:nvSpPr>
        <p:spPr bwMode="auto">
          <a:xfrm rot="12878994">
            <a:off x="6537723" y="141574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94" name="Rectangle 303"/>
          <p:cNvSpPr>
            <a:spLocks noChangeArrowheads="1"/>
          </p:cNvSpPr>
          <p:nvPr/>
        </p:nvSpPr>
        <p:spPr bwMode="auto">
          <a:xfrm rot="11939238">
            <a:off x="6329761" y="1544331"/>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5" name="Rectangle 304"/>
          <p:cNvSpPr>
            <a:spLocks noChangeArrowheads="1"/>
          </p:cNvSpPr>
          <p:nvPr/>
        </p:nvSpPr>
        <p:spPr bwMode="auto">
          <a:xfrm rot="11939238">
            <a:off x="6363098" y="144749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96" name="Rectangle 305"/>
          <p:cNvSpPr>
            <a:spLocks noChangeArrowheads="1"/>
          </p:cNvSpPr>
          <p:nvPr/>
        </p:nvSpPr>
        <p:spPr bwMode="auto">
          <a:xfrm rot="11939238">
            <a:off x="6398023" y="1341131"/>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197" name="Rectangle 306"/>
          <p:cNvSpPr>
            <a:spLocks noChangeArrowheads="1"/>
          </p:cNvSpPr>
          <p:nvPr/>
        </p:nvSpPr>
        <p:spPr bwMode="auto">
          <a:xfrm rot="11939238">
            <a:off x="6298011" y="163958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98" name="Rectangle 307"/>
          <p:cNvSpPr>
            <a:spLocks noChangeArrowheads="1"/>
          </p:cNvSpPr>
          <p:nvPr/>
        </p:nvSpPr>
        <p:spPr bwMode="auto">
          <a:xfrm rot="11584863">
            <a:off x="6293248" y="131573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99" name="Rectangle 317"/>
          <p:cNvSpPr>
            <a:spLocks noChangeArrowheads="1"/>
          </p:cNvSpPr>
          <p:nvPr/>
        </p:nvSpPr>
        <p:spPr bwMode="auto">
          <a:xfrm rot="10769355">
            <a:off x="6167836" y="151734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0" name="Rectangle 318"/>
          <p:cNvSpPr>
            <a:spLocks noChangeArrowheads="1"/>
          </p:cNvSpPr>
          <p:nvPr/>
        </p:nvSpPr>
        <p:spPr bwMode="auto">
          <a:xfrm rot="10769355">
            <a:off x="6167836" y="141574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201" name="Rectangle 319"/>
          <p:cNvSpPr>
            <a:spLocks noChangeArrowheads="1"/>
          </p:cNvSpPr>
          <p:nvPr/>
        </p:nvSpPr>
        <p:spPr bwMode="auto">
          <a:xfrm rot="10769355">
            <a:off x="6164661" y="1303031"/>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202" name="Rectangle 320"/>
          <p:cNvSpPr>
            <a:spLocks noChangeArrowheads="1"/>
          </p:cNvSpPr>
          <p:nvPr/>
        </p:nvSpPr>
        <p:spPr bwMode="auto">
          <a:xfrm rot="10769355">
            <a:off x="6171011" y="161894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3" name="Rectangle 321"/>
          <p:cNvSpPr>
            <a:spLocks noChangeArrowheads="1"/>
          </p:cNvSpPr>
          <p:nvPr/>
        </p:nvSpPr>
        <p:spPr bwMode="auto">
          <a:xfrm rot="10414988">
            <a:off x="6056711" y="1315731"/>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204" name="Rectangle 323"/>
          <p:cNvSpPr>
            <a:spLocks noChangeArrowheads="1"/>
          </p:cNvSpPr>
          <p:nvPr/>
        </p:nvSpPr>
        <p:spPr bwMode="auto">
          <a:xfrm rot="9568196">
            <a:off x="5993211" y="154591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5" name="Rectangle 324"/>
          <p:cNvSpPr>
            <a:spLocks noChangeArrowheads="1"/>
          </p:cNvSpPr>
          <p:nvPr/>
        </p:nvSpPr>
        <p:spPr bwMode="auto">
          <a:xfrm rot="9568196">
            <a:off x="5958286" y="145066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206" name="Rectangle 325"/>
          <p:cNvSpPr>
            <a:spLocks noChangeArrowheads="1"/>
          </p:cNvSpPr>
          <p:nvPr/>
        </p:nvSpPr>
        <p:spPr bwMode="auto">
          <a:xfrm rot="9568196">
            <a:off x="5917011" y="1345894"/>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207" name="Rectangle 326"/>
          <p:cNvSpPr>
            <a:spLocks noChangeArrowheads="1"/>
          </p:cNvSpPr>
          <p:nvPr/>
        </p:nvSpPr>
        <p:spPr bwMode="auto">
          <a:xfrm rot="9568196">
            <a:off x="6029723" y="163958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8" name="Rectangle 327"/>
          <p:cNvSpPr>
            <a:spLocks noChangeArrowheads="1"/>
          </p:cNvSpPr>
          <p:nvPr/>
        </p:nvSpPr>
        <p:spPr bwMode="auto">
          <a:xfrm rot="9213828">
            <a:off x="5820173" y="1393519"/>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209" name="AutoShape 328"/>
          <p:cNvSpPr>
            <a:spLocks noChangeArrowheads="1"/>
          </p:cNvSpPr>
          <p:nvPr/>
        </p:nvSpPr>
        <p:spPr bwMode="auto">
          <a:xfrm rot="10348627">
            <a:off x="5707889" y="2701575"/>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0" name="AutoShape 328"/>
          <p:cNvSpPr>
            <a:spLocks noChangeArrowheads="1"/>
          </p:cNvSpPr>
          <p:nvPr/>
        </p:nvSpPr>
        <p:spPr bwMode="auto">
          <a:xfrm rot="6544784">
            <a:off x="6512493" y="2765912"/>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pic>
        <p:nvPicPr>
          <p:cNvPr id="211" name="Picture 161" descr="Fwl.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309086">
            <a:off x="3417093" y="2437211"/>
            <a:ext cx="158750" cy="13828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12" name="Picture 5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163535">
            <a:off x="4434125" y="1453988"/>
            <a:ext cx="6350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9"/>
          <p:cNvSpPr>
            <a:spLocks/>
          </p:cNvSpPr>
          <p:nvPr/>
        </p:nvSpPr>
        <p:spPr bwMode="auto">
          <a:xfrm>
            <a:off x="4283947" y="2468257"/>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 name="Freeform 149"/>
          <p:cNvSpPr>
            <a:spLocks/>
          </p:cNvSpPr>
          <p:nvPr/>
        </p:nvSpPr>
        <p:spPr bwMode="auto">
          <a:xfrm>
            <a:off x="4328397" y="2468257"/>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Tree>
    <p:extLst>
      <p:ext uri="{BB962C8B-B14F-4D97-AF65-F5344CB8AC3E}">
        <p14:creationId xmlns:p14="http://schemas.microsoft.com/office/powerpoint/2010/main" val="23658976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457200"/>
            <a:ext cx="2167453" cy="369332"/>
          </a:xfrm>
          <a:prstGeom prst="rect">
            <a:avLst/>
          </a:prstGeom>
        </p:spPr>
        <p:txBody>
          <a:bodyPr wrap="none">
            <a:spAutoFit/>
          </a:bodyPr>
          <a:lstStyle/>
          <a:p>
            <a:r>
              <a:rPr lang="en-US" dirty="0"/>
              <a:t>L-C23 Shin Nishikawa</a:t>
            </a:r>
          </a:p>
        </p:txBody>
      </p:sp>
      <p:sp>
        <p:nvSpPr>
          <p:cNvPr id="3" name="Rectangle 2"/>
          <p:cNvSpPr/>
          <p:nvPr/>
        </p:nvSpPr>
        <p:spPr>
          <a:xfrm>
            <a:off x="603504" y="3657600"/>
            <a:ext cx="7848600" cy="2092881"/>
          </a:xfrm>
          <a:prstGeom prst="rect">
            <a:avLst/>
          </a:prstGeom>
        </p:spPr>
        <p:txBody>
          <a:bodyPr wrap="square">
            <a:spAutoFit/>
          </a:bodyPr>
          <a:lstStyle/>
          <a:p>
            <a:r>
              <a:rPr lang="en-US" sz="1000" dirty="0" smtClean="0"/>
              <a:t>L-C23  SHIN </a:t>
            </a:r>
            <a:r>
              <a:rPr lang="en-US" sz="1000" dirty="0"/>
              <a:t>NISHIKAWA</a:t>
            </a:r>
          </a:p>
          <a:p>
            <a:r>
              <a:rPr lang="en-US" sz="1000" dirty="0"/>
              <a:t>Class L Kurita</a:t>
            </a:r>
          </a:p>
          <a:p>
            <a:r>
              <a:rPr lang="en-US" sz="1000" dirty="0"/>
              <a:t>2/2/0</a:t>
            </a:r>
          </a:p>
          <a:p>
            <a:r>
              <a:rPr lang="en-US" sz="1000" dirty="0"/>
              <a:t>18 PTS OR 30 CHP14-14</a:t>
            </a:r>
          </a:p>
          <a:p>
            <a:endParaRPr lang="en-US" sz="1000" b="1" dirty="0" smtClean="0"/>
          </a:p>
          <a:p>
            <a:r>
              <a:rPr lang="en-US" sz="1000" b="1" dirty="0" smtClean="0"/>
              <a:t>TENACIOUS </a:t>
            </a:r>
            <a:r>
              <a:rPr lang="en-US" sz="1000" b="1" dirty="0"/>
              <a:t>ATTACK </a:t>
            </a:r>
            <a:r>
              <a:rPr lang="en-US" sz="1000" dirty="0"/>
              <a:t>(optional) Once </a:t>
            </a:r>
            <a:r>
              <a:rPr lang="en-US" sz="1000" dirty="0" smtClean="0"/>
              <a:t>per round, </a:t>
            </a:r>
            <a:r>
              <a:rPr lang="en-US" sz="1000" dirty="0"/>
              <a:t>this unit may reroll one </a:t>
            </a:r>
            <a:r>
              <a:rPr lang="en-US" sz="1000" dirty="0" smtClean="0"/>
              <a:t>die when making an attack.</a:t>
            </a:r>
            <a:endParaRPr lang="en-US" sz="1000" dirty="0"/>
          </a:p>
          <a:p>
            <a:endParaRPr lang="en-US" sz="1000" dirty="0" smtClean="0"/>
          </a:p>
          <a:p>
            <a:r>
              <a:rPr lang="en-US" sz="1000" dirty="0" smtClean="0"/>
              <a:t>'</a:t>
            </a:r>
            <a:r>
              <a:rPr lang="en-US" sz="1000" dirty="0" err="1" smtClean="0"/>
              <a:t>Mech</a:t>
            </a:r>
            <a:r>
              <a:rPr lang="en-US" sz="1000" dirty="0" smtClean="0"/>
              <a:t>: </a:t>
            </a:r>
            <a:r>
              <a:rPr lang="en-US" sz="1000" dirty="0"/>
              <a:t>JR7-F-L 'HAYAI INU' JENNER</a:t>
            </a:r>
          </a:p>
          <a:p>
            <a:endParaRPr lang="en-US" sz="1000" dirty="0" smtClean="0"/>
          </a:p>
          <a:p>
            <a:r>
              <a:rPr lang="en-US" sz="1000" dirty="0" smtClean="0"/>
              <a:t>Shin </a:t>
            </a:r>
            <a:r>
              <a:rPr lang="en-US" sz="1000" dirty="0"/>
              <a:t>Yoshida lived for years as a pariah among the Amaterasu in the Dragon's Fury, despite maintaining a commendable record and sense of duty. She was looked down upon for maintaining a relationship to </a:t>
            </a:r>
            <a:r>
              <a:rPr lang="en-US" sz="1000" dirty="0" err="1"/>
              <a:t>Samuru</a:t>
            </a:r>
            <a:r>
              <a:rPr lang="en-US" sz="1000" dirty="0"/>
              <a:t> Nishikawa of the Order of the Five Pillars. When Katana </a:t>
            </a:r>
            <a:r>
              <a:rPr lang="en-US" sz="1000" dirty="0" err="1" smtClean="0"/>
              <a:t>Tormark</a:t>
            </a:r>
            <a:r>
              <a:rPr lang="en-US" sz="1000" dirty="0" smtClean="0"/>
              <a:t> allied </a:t>
            </a:r>
            <a:r>
              <a:rPr lang="en-US" sz="1000" dirty="0"/>
              <a:t>with the Nova Cats and attempted to </a:t>
            </a:r>
            <a:r>
              <a:rPr lang="en-US" sz="1000" dirty="0" smtClean="0"/>
              <a:t>place </a:t>
            </a:r>
            <a:r>
              <a:rPr lang="en-US" sz="1000" dirty="0"/>
              <a:t>an usurper </a:t>
            </a:r>
            <a:r>
              <a:rPr lang="en-US" sz="1000" dirty="0" smtClean="0"/>
              <a:t>on the Combine throne, </a:t>
            </a:r>
            <a:r>
              <a:rPr lang="en-US" sz="1000" dirty="0"/>
              <a:t>Shin left her service and reported the events to </a:t>
            </a:r>
            <a:r>
              <a:rPr lang="en-US" sz="1000" dirty="0" err="1"/>
              <a:t>Samuru</a:t>
            </a:r>
            <a:r>
              <a:rPr lang="en-US" sz="1000" dirty="0"/>
              <a:t>. Both were of help in bringing </a:t>
            </a:r>
            <a:r>
              <a:rPr lang="en-US" sz="1000" dirty="0" err="1" smtClean="0"/>
              <a:t>Tormark's</a:t>
            </a:r>
            <a:r>
              <a:rPr lang="en-US" sz="1000" dirty="0" smtClean="0"/>
              <a:t> </a:t>
            </a:r>
            <a:r>
              <a:rPr lang="en-US" sz="1000" dirty="0"/>
              <a:t>forces down. Shin has recently married </a:t>
            </a:r>
            <a:r>
              <a:rPr lang="en-US" sz="1000" dirty="0" err="1"/>
              <a:t>Samuru</a:t>
            </a:r>
            <a:r>
              <a:rPr lang="en-US" sz="1000" dirty="0"/>
              <a:t>, but continues to serve House Kurita in her new </a:t>
            </a:r>
            <a:r>
              <a:rPr lang="en-US" sz="1000" i="1" dirty="0"/>
              <a:t>Jenner</a:t>
            </a:r>
            <a:r>
              <a:rPr lang="en-US" sz="1000" dirty="0"/>
              <a:t>.</a:t>
            </a:r>
          </a:p>
        </p:txBody>
      </p:sp>
      <p:pic>
        <p:nvPicPr>
          <p:cNvPr id="19458" name="Picture 2" descr="SHIN YOSHID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95400" y="1295400"/>
            <a:ext cx="1485900" cy="184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val 106"/>
          <p:cNvSpPr>
            <a:spLocks noChangeArrowheads="1"/>
          </p:cNvSpPr>
          <p:nvPr/>
        </p:nvSpPr>
        <p:spPr bwMode="auto">
          <a:xfrm>
            <a:off x="3260726" y="1230313"/>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6" name="Oval 107"/>
          <p:cNvSpPr>
            <a:spLocks noChangeArrowheads="1"/>
          </p:cNvSpPr>
          <p:nvPr/>
        </p:nvSpPr>
        <p:spPr bwMode="auto">
          <a:xfrm flipV="1">
            <a:off x="4056063" y="2049463"/>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8"/>
          <p:cNvSpPr>
            <a:spLocks noChangeArrowheads="1"/>
          </p:cNvSpPr>
          <p:nvPr/>
        </p:nvSpPr>
        <p:spPr bwMode="auto">
          <a:xfrm>
            <a:off x="3297238" y="1274763"/>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Line 109"/>
          <p:cNvSpPr>
            <a:spLocks noChangeShapeType="1"/>
          </p:cNvSpPr>
          <p:nvPr/>
        </p:nvSpPr>
        <p:spPr bwMode="auto">
          <a:xfrm rot="21493452">
            <a:off x="3303588" y="2078038"/>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 name="Line 110"/>
          <p:cNvSpPr>
            <a:spLocks noChangeShapeType="1"/>
          </p:cNvSpPr>
          <p:nvPr/>
        </p:nvSpPr>
        <p:spPr bwMode="auto">
          <a:xfrm rot="21565364">
            <a:off x="4754563" y="2074863"/>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1"/>
          <p:cNvSpPr>
            <a:spLocks noChangeShapeType="1"/>
          </p:cNvSpPr>
          <p:nvPr/>
        </p:nvSpPr>
        <p:spPr bwMode="auto">
          <a:xfrm flipV="1">
            <a:off x="3524251" y="2554288"/>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2"/>
          <p:cNvSpPr>
            <a:spLocks noChangeShapeType="1"/>
          </p:cNvSpPr>
          <p:nvPr/>
        </p:nvSpPr>
        <p:spPr bwMode="auto">
          <a:xfrm flipH="1" flipV="1">
            <a:off x="4567238" y="2551113"/>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Rectangle 113"/>
          <p:cNvSpPr>
            <a:spLocks noChangeArrowheads="1"/>
          </p:cNvSpPr>
          <p:nvPr/>
        </p:nvSpPr>
        <p:spPr bwMode="auto">
          <a:xfrm>
            <a:off x="3281363" y="2081213"/>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3" name="Rectangle 114"/>
          <p:cNvSpPr>
            <a:spLocks noChangeArrowheads="1"/>
          </p:cNvSpPr>
          <p:nvPr/>
        </p:nvSpPr>
        <p:spPr bwMode="auto">
          <a:xfrm>
            <a:off x="4760913" y="2074863"/>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5"/>
          <p:cNvSpPr>
            <a:spLocks noChangeArrowheads="1"/>
          </p:cNvSpPr>
          <p:nvPr/>
        </p:nvSpPr>
        <p:spPr bwMode="auto">
          <a:xfrm rot="18705074">
            <a:off x="3655219" y="2415382"/>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6"/>
          <p:cNvSpPr>
            <a:spLocks noChangeArrowheads="1"/>
          </p:cNvSpPr>
          <p:nvPr/>
        </p:nvSpPr>
        <p:spPr bwMode="auto">
          <a:xfrm rot="19056434">
            <a:off x="4484688" y="2266950"/>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7"/>
          <p:cNvSpPr>
            <a:spLocks noChangeArrowheads="1"/>
          </p:cNvSpPr>
          <p:nvPr/>
        </p:nvSpPr>
        <p:spPr bwMode="auto">
          <a:xfrm rot="20201368">
            <a:off x="3343276" y="2160588"/>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8"/>
          <p:cNvSpPr>
            <a:spLocks noChangeArrowheads="1"/>
          </p:cNvSpPr>
          <p:nvPr/>
        </p:nvSpPr>
        <p:spPr bwMode="auto">
          <a:xfrm rot="1367050">
            <a:off x="4632326" y="2157413"/>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Text Box 122"/>
          <p:cNvSpPr txBox="1">
            <a:spLocks noChangeArrowheads="1"/>
          </p:cNvSpPr>
          <p:nvPr/>
        </p:nvSpPr>
        <p:spPr bwMode="auto">
          <a:xfrm>
            <a:off x="4205288" y="24384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0/6</a:t>
            </a:r>
            <a:endParaRPr lang="en-US" altLang="en-US" b="1" dirty="0"/>
          </a:p>
        </p:txBody>
      </p:sp>
      <p:grpSp>
        <p:nvGrpSpPr>
          <p:cNvPr id="19" name="Group 124"/>
          <p:cNvGrpSpPr>
            <a:grpSpLocks/>
          </p:cNvGrpSpPr>
          <p:nvPr/>
        </p:nvGrpSpPr>
        <p:grpSpPr bwMode="auto">
          <a:xfrm>
            <a:off x="4010026" y="2236788"/>
            <a:ext cx="134937" cy="138112"/>
            <a:chOff x="2602" y="2568"/>
            <a:chExt cx="266" cy="261"/>
          </a:xfrm>
        </p:grpSpPr>
        <p:sp>
          <p:nvSpPr>
            <p:cNvPr id="20"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1"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7" name="Text Box 132"/>
          <p:cNvSpPr txBox="1">
            <a:spLocks noChangeArrowheads="1"/>
          </p:cNvSpPr>
          <p:nvPr/>
        </p:nvSpPr>
        <p:spPr bwMode="auto">
          <a:xfrm>
            <a:off x="3954463" y="2205038"/>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8" name="Rectangle 133"/>
          <p:cNvSpPr>
            <a:spLocks noChangeArrowheads="1"/>
          </p:cNvSpPr>
          <p:nvPr/>
        </p:nvSpPr>
        <p:spPr bwMode="auto">
          <a:xfrm flipH="1">
            <a:off x="4127501" y="2265363"/>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9" name="Text Box 134"/>
          <p:cNvSpPr txBox="1">
            <a:spLocks noChangeArrowheads="1"/>
          </p:cNvSpPr>
          <p:nvPr/>
        </p:nvSpPr>
        <p:spPr bwMode="auto">
          <a:xfrm>
            <a:off x="4052888" y="2208213"/>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0" name="Line 135"/>
          <p:cNvSpPr>
            <a:spLocks noChangeShapeType="1"/>
          </p:cNvSpPr>
          <p:nvPr/>
        </p:nvSpPr>
        <p:spPr bwMode="auto">
          <a:xfrm flipH="1">
            <a:off x="4108451" y="2338388"/>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36"/>
          <p:cNvSpPr>
            <a:spLocks noChangeShapeType="1"/>
          </p:cNvSpPr>
          <p:nvPr/>
        </p:nvSpPr>
        <p:spPr bwMode="auto">
          <a:xfrm flipH="1">
            <a:off x="4103688" y="2270125"/>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2" name="Picture 137" descr="Symbols"/>
          <p:cNvPicPr>
            <a:picLocks noChangeAspect="1" noChangeArrowheads="1"/>
          </p:cNvPicPr>
          <p:nvPr/>
        </p:nvPicPr>
        <p:blipFill>
          <a:blip r:embed="rId4" cstate="print">
            <a:extLst>
              <a:ext uri="{28A0092B-C50C-407E-A947-70E740481C1C}">
                <a14:useLocalDpi xmlns:a14="http://schemas.microsoft.com/office/drawing/2010/main" val="0"/>
              </a:ext>
            </a:extLst>
          </a:blip>
          <a:srcRect l="4803" t="6523" r="91388" b="86644"/>
          <a:stretch>
            <a:fillRect/>
          </a:stretch>
        </p:blipFill>
        <p:spPr bwMode="auto">
          <a:xfrm rot="19886865">
            <a:off x="4305301" y="2660650"/>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 name="Group 141"/>
          <p:cNvGrpSpPr>
            <a:grpSpLocks/>
          </p:cNvGrpSpPr>
          <p:nvPr/>
        </p:nvGrpSpPr>
        <p:grpSpPr bwMode="auto">
          <a:xfrm>
            <a:off x="4187826" y="2478088"/>
            <a:ext cx="92075" cy="117475"/>
            <a:chOff x="860" y="3015"/>
            <a:chExt cx="67" cy="86"/>
          </a:xfrm>
        </p:grpSpPr>
        <p:pic>
          <p:nvPicPr>
            <p:cNvPr id="34" name="Picture 142" descr="Bomb 2"/>
            <p:cNvPicPr>
              <a:picLocks noChangeAspect="1" noChangeArrowheads="1"/>
            </p:cNvPicPr>
            <p:nvPr/>
          </p:nvPicPr>
          <p:blipFill>
            <a:blip r:embed="rId5" cstate="print">
              <a:extLst>
                <a:ext uri="{28A0092B-C50C-407E-A947-70E740481C1C}">
                  <a14:useLocalDpi xmlns:a14="http://schemas.microsoft.com/office/drawing/2010/main" val="0"/>
                </a:ext>
              </a:extLst>
            </a:blip>
            <a:srcRect l="42989" t="62067" r="55597" b="33537"/>
            <a:stretch>
              <a:fillRect/>
            </a:stretch>
          </p:blipFill>
          <p:spPr bwMode="auto">
            <a:xfrm>
              <a:off x="86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143" descr="Bomb 2"/>
            <p:cNvPicPr>
              <a:picLocks noChangeAspect="1" noChangeArrowheads="1"/>
            </p:cNvPicPr>
            <p:nvPr/>
          </p:nvPicPr>
          <p:blipFill>
            <a:blip r:embed="rId5" cstate="print">
              <a:extLst>
                <a:ext uri="{28A0092B-C50C-407E-A947-70E740481C1C}">
                  <a14:useLocalDpi xmlns:a14="http://schemas.microsoft.com/office/drawing/2010/main" val="0"/>
                </a:ext>
              </a:extLst>
            </a:blip>
            <a:srcRect l="42989" t="62067" r="55597" b="33537"/>
            <a:stretch>
              <a:fillRect/>
            </a:stretch>
          </p:blipFill>
          <p:spPr bwMode="auto">
            <a:xfrm>
              <a:off x="89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6" name="Rectangle 144"/>
          <p:cNvSpPr>
            <a:spLocks noChangeArrowheads="1"/>
          </p:cNvSpPr>
          <p:nvPr/>
        </p:nvSpPr>
        <p:spPr bwMode="auto">
          <a:xfrm rot="18829785">
            <a:off x="3436938" y="24780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 name="Rectangle 145"/>
          <p:cNvSpPr>
            <a:spLocks noChangeArrowheads="1"/>
          </p:cNvSpPr>
          <p:nvPr/>
        </p:nvSpPr>
        <p:spPr bwMode="auto">
          <a:xfrm rot="18829785">
            <a:off x="4602163" y="24907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Text Box 146"/>
          <p:cNvSpPr txBox="1">
            <a:spLocks noChangeArrowheads="1"/>
          </p:cNvSpPr>
          <p:nvPr/>
        </p:nvSpPr>
        <p:spPr bwMode="auto">
          <a:xfrm rot="17741376">
            <a:off x="4539690" y="2295030"/>
            <a:ext cx="41387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JR7-F-L</a:t>
            </a:r>
            <a:endParaRPr lang="en-US" altLang="en-US" dirty="0"/>
          </a:p>
        </p:txBody>
      </p:sp>
      <p:sp>
        <p:nvSpPr>
          <p:cNvPr id="39" name="Rectangle 147"/>
          <p:cNvSpPr>
            <a:spLocks noChangeArrowheads="1"/>
          </p:cNvSpPr>
          <p:nvPr/>
        </p:nvSpPr>
        <p:spPr bwMode="auto">
          <a:xfrm>
            <a:off x="4311651" y="2374900"/>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0" name="Text Box 148"/>
          <p:cNvSpPr txBox="1">
            <a:spLocks noChangeArrowheads="1"/>
          </p:cNvSpPr>
          <p:nvPr/>
        </p:nvSpPr>
        <p:spPr bwMode="auto">
          <a:xfrm>
            <a:off x="4203701" y="23368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0/10</a:t>
            </a:r>
            <a:endParaRPr lang="en-US" altLang="en-US" b="1" dirty="0"/>
          </a:p>
        </p:txBody>
      </p:sp>
      <p:grpSp>
        <p:nvGrpSpPr>
          <p:cNvPr id="41" name="Group 52"/>
          <p:cNvGrpSpPr>
            <a:grpSpLocks/>
          </p:cNvGrpSpPr>
          <p:nvPr/>
        </p:nvGrpSpPr>
        <p:grpSpPr bwMode="auto">
          <a:xfrm>
            <a:off x="4191001" y="2360613"/>
            <a:ext cx="93662" cy="127000"/>
            <a:chOff x="1098550" y="6261100"/>
            <a:chExt cx="93663" cy="127000"/>
          </a:xfrm>
        </p:grpSpPr>
        <p:sp>
          <p:nvSpPr>
            <p:cNvPr id="42" name="Freeform 138"/>
            <p:cNvSpPr>
              <a:spLocks/>
            </p:cNvSpPr>
            <p:nvPr/>
          </p:nvSpPr>
          <p:spPr bwMode="auto">
            <a:xfrm>
              <a:off x="1098550" y="6261100"/>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 name="Text Box 150"/>
          <p:cNvSpPr txBox="1">
            <a:spLocks noChangeArrowheads="1"/>
          </p:cNvSpPr>
          <p:nvPr/>
        </p:nvSpPr>
        <p:spPr bwMode="auto">
          <a:xfrm rot="4314633">
            <a:off x="3126187" y="2196840"/>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CHP14-14</a:t>
            </a:r>
            <a:endParaRPr lang="en-US" altLang="en-US" b="1" dirty="0"/>
          </a:p>
        </p:txBody>
      </p:sp>
      <p:sp>
        <p:nvSpPr>
          <p:cNvPr id="45" name="Text Box 93"/>
          <p:cNvSpPr txBox="1">
            <a:spLocks noChangeArrowheads="1"/>
          </p:cNvSpPr>
          <p:nvPr/>
        </p:nvSpPr>
        <p:spPr bwMode="auto">
          <a:xfrm rot="13392484">
            <a:off x="4406938" y="1457624"/>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111</a:t>
            </a:r>
            <a:endParaRPr lang="en-US" altLang="en-US" b="1" dirty="0"/>
          </a:p>
        </p:txBody>
      </p:sp>
      <p:sp>
        <p:nvSpPr>
          <p:cNvPr id="47" name="Text Box 95"/>
          <p:cNvSpPr txBox="1">
            <a:spLocks noChangeArrowheads="1"/>
          </p:cNvSpPr>
          <p:nvPr/>
        </p:nvSpPr>
        <p:spPr bwMode="auto">
          <a:xfrm rot="7736402">
            <a:off x="3332354" y="1505351"/>
            <a:ext cx="396091"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Jenner</a:t>
            </a:r>
            <a:endParaRPr lang="en-US" altLang="en-US" b="1" dirty="0"/>
          </a:p>
        </p:txBody>
      </p:sp>
      <p:sp>
        <p:nvSpPr>
          <p:cNvPr id="50" name="Text Box 137"/>
          <p:cNvSpPr txBox="1">
            <a:spLocks noChangeArrowheads="1"/>
          </p:cNvSpPr>
          <p:nvPr/>
        </p:nvSpPr>
        <p:spPr bwMode="auto">
          <a:xfrm rot="10526170">
            <a:off x="3807279" y="1254136"/>
            <a:ext cx="309674"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err="1" smtClean="0"/>
              <a:t>Inu</a:t>
            </a:r>
            <a:r>
              <a:rPr lang="en-US" altLang="en-US" b="1" dirty="0" smtClean="0"/>
              <a:t>”</a:t>
            </a:r>
            <a:endParaRPr lang="en-US" altLang="en-US" b="1" dirty="0"/>
          </a:p>
        </p:txBody>
      </p:sp>
      <p:sp>
        <p:nvSpPr>
          <p:cNvPr id="51" name="AutoShape 140"/>
          <p:cNvSpPr>
            <a:spLocks noChangeArrowheads="1"/>
          </p:cNvSpPr>
          <p:nvPr/>
        </p:nvSpPr>
        <p:spPr bwMode="auto">
          <a:xfrm rot="1481547" flipV="1">
            <a:off x="4335463" y="1389063"/>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2" name="Text Box 139"/>
          <p:cNvSpPr txBox="1">
            <a:spLocks noChangeArrowheads="1"/>
          </p:cNvSpPr>
          <p:nvPr/>
        </p:nvSpPr>
        <p:spPr bwMode="auto">
          <a:xfrm rot="11141744">
            <a:off x="3954812" y="1252099"/>
            <a:ext cx="38661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a:t>
            </a:r>
            <a:r>
              <a:rPr lang="en-US" altLang="en-US" b="1" dirty="0" err="1" smtClean="0"/>
              <a:t>Hayai</a:t>
            </a:r>
            <a:endParaRPr lang="en-US" altLang="en-US" b="1" dirty="0"/>
          </a:p>
        </p:txBody>
      </p:sp>
      <p:pic>
        <p:nvPicPr>
          <p:cNvPr id="53" name="Picture 13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40000">
            <a:off x="4424363" y="1441450"/>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Oval 3"/>
          <p:cNvSpPr>
            <a:spLocks noChangeArrowheads="1"/>
          </p:cNvSpPr>
          <p:nvPr/>
        </p:nvSpPr>
        <p:spPr bwMode="auto">
          <a:xfrm>
            <a:off x="5813425" y="2452687"/>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57" name="Rectangle 4"/>
          <p:cNvSpPr>
            <a:spLocks noChangeArrowheads="1"/>
          </p:cNvSpPr>
          <p:nvPr/>
        </p:nvSpPr>
        <p:spPr bwMode="auto">
          <a:xfrm rot="6942598">
            <a:off x="5486400" y="18113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58" name="Rectangle 5"/>
          <p:cNvSpPr>
            <a:spLocks noChangeArrowheads="1"/>
          </p:cNvSpPr>
          <p:nvPr/>
        </p:nvSpPr>
        <p:spPr bwMode="auto">
          <a:xfrm rot="6942598">
            <a:off x="5394325" y="1766887"/>
            <a:ext cx="92075" cy="9207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59" name="Rectangle 6"/>
          <p:cNvSpPr>
            <a:spLocks noChangeArrowheads="1"/>
          </p:cNvSpPr>
          <p:nvPr/>
        </p:nvSpPr>
        <p:spPr bwMode="auto">
          <a:xfrm rot="6942598">
            <a:off x="5292725" y="17192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60" name="Rectangle 7"/>
          <p:cNvSpPr>
            <a:spLocks noChangeArrowheads="1"/>
          </p:cNvSpPr>
          <p:nvPr/>
        </p:nvSpPr>
        <p:spPr bwMode="auto">
          <a:xfrm rot="6942598">
            <a:off x="5578475" y="1855787"/>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t>3</a:t>
            </a:r>
            <a:endParaRPr lang="en-US" altLang="en-US" dirty="0"/>
          </a:p>
        </p:txBody>
      </p:sp>
      <p:sp>
        <p:nvSpPr>
          <p:cNvPr id="61" name="Rectangle 8"/>
          <p:cNvSpPr>
            <a:spLocks noChangeArrowheads="1"/>
          </p:cNvSpPr>
          <p:nvPr/>
        </p:nvSpPr>
        <p:spPr bwMode="auto">
          <a:xfrm rot="6588229">
            <a:off x="5254625" y="1820862"/>
            <a:ext cx="92075" cy="92075"/>
          </a:xfrm>
          <a:prstGeom prst="rect">
            <a:avLst/>
          </a:prstGeom>
          <a:solidFill>
            <a:schemeClr val="tx1"/>
          </a:solidFill>
          <a:ln>
            <a:noFill/>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t>20</a:t>
            </a:r>
            <a:endParaRPr lang="en-US" altLang="en-US" dirty="0"/>
          </a:p>
        </p:txBody>
      </p:sp>
      <p:sp>
        <p:nvSpPr>
          <p:cNvPr id="62" name="AutoShape 9"/>
          <p:cNvSpPr>
            <a:spLocks noChangeArrowheads="1"/>
          </p:cNvSpPr>
          <p:nvPr/>
        </p:nvSpPr>
        <p:spPr bwMode="auto">
          <a:xfrm rot="14810754">
            <a:off x="5199063" y="1735137"/>
            <a:ext cx="96838" cy="96837"/>
          </a:xfrm>
          <a:prstGeom prst="rtTriangle">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63" name="Rectangle 11"/>
          <p:cNvSpPr>
            <a:spLocks noChangeArrowheads="1"/>
          </p:cNvSpPr>
          <p:nvPr/>
        </p:nvSpPr>
        <p:spPr bwMode="auto">
          <a:xfrm rot="5776196">
            <a:off x="5430044" y="1978818"/>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64" name="Rectangle 12"/>
          <p:cNvSpPr>
            <a:spLocks noChangeArrowheads="1"/>
          </p:cNvSpPr>
          <p:nvPr/>
        </p:nvSpPr>
        <p:spPr bwMode="auto">
          <a:xfrm rot="5776196">
            <a:off x="5328444" y="1967706"/>
            <a:ext cx="90487" cy="9207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65" name="Rectangle 13"/>
          <p:cNvSpPr>
            <a:spLocks noChangeArrowheads="1"/>
          </p:cNvSpPr>
          <p:nvPr/>
        </p:nvSpPr>
        <p:spPr bwMode="auto">
          <a:xfrm rot="5776196">
            <a:off x="5216525" y="19573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66" name="Rectangle 14"/>
          <p:cNvSpPr>
            <a:spLocks noChangeArrowheads="1"/>
          </p:cNvSpPr>
          <p:nvPr/>
        </p:nvSpPr>
        <p:spPr bwMode="auto">
          <a:xfrm rot="5776196">
            <a:off x="5530850" y="1989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67" name="Rectangle 15"/>
          <p:cNvSpPr>
            <a:spLocks noChangeArrowheads="1"/>
          </p:cNvSpPr>
          <p:nvPr/>
        </p:nvSpPr>
        <p:spPr bwMode="auto">
          <a:xfrm rot="5421827">
            <a:off x="5214144" y="2064543"/>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68" name="Rectangle 17"/>
          <p:cNvSpPr>
            <a:spLocks noChangeArrowheads="1"/>
          </p:cNvSpPr>
          <p:nvPr/>
        </p:nvSpPr>
        <p:spPr bwMode="auto">
          <a:xfrm rot="4578788">
            <a:off x="5447507" y="2159793"/>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69" name="Rectangle 18"/>
          <p:cNvSpPr>
            <a:spLocks noChangeArrowheads="1"/>
          </p:cNvSpPr>
          <p:nvPr/>
        </p:nvSpPr>
        <p:spPr bwMode="auto">
          <a:xfrm rot="4578788">
            <a:off x="5347494" y="2183606"/>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0" name="Rectangle 19"/>
          <p:cNvSpPr>
            <a:spLocks noChangeArrowheads="1"/>
          </p:cNvSpPr>
          <p:nvPr/>
        </p:nvSpPr>
        <p:spPr bwMode="auto">
          <a:xfrm rot="4578788">
            <a:off x="5238750" y="221297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9</a:t>
            </a:r>
          </a:p>
        </p:txBody>
      </p:sp>
      <p:sp>
        <p:nvSpPr>
          <p:cNvPr id="71" name="Rectangle 20"/>
          <p:cNvSpPr>
            <a:spLocks noChangeArrowheads="1"/>
          </p:cNvSpPr>
          <p:nvPr/>
        </p:nvSpPr>
        <p:spPr bwMode="auto">
          <a:xfrm rot="4578788">
            <a:off x="5545138" y="2135187"/>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3</a:t>
            </a:r>
          </a:p>
        </p:txBody>
      </p:sp>
      <p:sp>
        <p:nvSpPr>
          <p:cNvPr id="72" name="Rectangle 21"/>
          <p:cNvSpPr>
            <a:spLocks noChangeArrowheads="1"/>
          </p:cNvSpPr>
          <p:nvPr/>
        </p:nvSpPr>
        <p:spPr bwMode="auto">
          <a:xfrm rot="4224419">
            <a:off x="5274469" y="2313781"/>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grpSp>
        <p:nvGrpSpPr>
          <p:cNvPr id="73" name="Group 23"/>
          <p:cNvGrpSpPr>
            <a:grpSpLocks/>
          </p:cNvGrpSpPr>
          <p:nvPr/>
        </p:nvGrpSpPr>
        <p:grpSpPr bwMode="auto">
          <a:xfrm>
            <a:off x="5413375" y="1579562"/>
            <a:ext cx="298450" cy="247650"/>
            <a:chOff x="2534" y="1839"/>
            <a:chExt cx="188" cy="156"/>
          </a:xfrm>
        </p:grpSpPr>
        <p:grpSp>
          <p:nvGrpSpPr>
            <p:cNvPr id="74" name="Group 24"/>
            <p:cNvGrpSpPr>
              <a:grpSpLocks/>
            </p:cNvGrpSpPr>
            <p:nvPr/>
          </p:nvGrpSpPr>
          <p:grpSpPr bwMode="auto">
            <a:xfrm rot="-5685818">
              <a:off x="2674" y="1947"/>
              <a:ext cx="48" cy="48"/>
              <a:chOff x="1776" y="2429"/>
              <a:chExt cx="160" cy="160"/>
            </a:xfrm>
          </p:grpSpPr>
          <p:sp>
            <p:nvSpPr>
              <p:cNvPr id="83"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84"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85"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75" name="Group 28"/>
            <p:cNvGrpSpPr>
              <a:grpSpLocks/>
            </p:cNvGrpSpPr>
            <p:nvPr/>
          </p:nvGrpSpPr>
          <p:grpSpPr bwMode="auto">
            <a:xfrm rot="-5685818">
              <a:off x="2620" y="1867"/>
              <a:ext cx="48" cy="48"/>
              <a:chOff x="1776" y="2429"/>
              <a:chExt cx="160" cy="160"/>
            </a:xfrm>
          </p:grpSpPr>
          <p:sp>
            <p:nvSpPr>
              <p:cNvPr id="80"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81"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82"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76" name="Group 32"/>
            <p:cNvGrpSpPr>
              <a:grpSpLocks/>
            </p:cNvGrpSpPr>
            <p:nvPr/>
          </p:nvGrpSpPr>
          <p:grpSpPr bwMode="auto">
            <a:xfrm rot="-5685818">
              <a:off x="2534" y="1839"/>
              <a:ext cx="48" cy="48"/>
              <a:chOff x="1776" y="2429"/>
              <a:chExt cx="160" cy="160"/>
            </a:xfrm>
          </p:grpSpPr>
          <p:sp>
            <p:nvSpPr>
              <p:cNvPr id="77"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78"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79"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sp>
        <p:nvSpPr>
          <p:cNvPr id="86" name="Rectangle 37"/>
          <p:cNvSpPr>
            <a:spLocks noChangeArrowheads="1"/>
          </p:cNvSpPr>
          <p:nvPr/>
        </p:nvSpPr>
        <p:spPr bwMode="auto">
          <a:xfrm rot="3452362">
            <a:off x="5507038" y="232568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2</a:t>
            </a:r>
          </a:p>
        </p:txBody>
      </p:sp>
      <p:sp>
        <p:nvSpPr>
          <p:cNvPr id="87" name="Rectangle 38"/>
          <p:cNvSpPr>
            <a:spLocks noChangeArrowheads="1"/>
          </p:cNvSpPr>
          <p:nvPr/>
        </p:nvSpPr>
        <p:spPr bwMode="auto">
          <a:xfrm rot="3452362">
            <a:off x="5421313" y="2381250"/>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88" name="Rectangle 39"/>
          <p:cNvSpPr>
            <a:spLocks noChangeArrowheads="1"/>
          </p:cNvSpPr>
          <p:nvPr/>
        </p:nvSpPr>
        <p:spPr bwMode="auto">
          <a:xfrm rot="3452362">
            <a:off x="5327650" y="244157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89" name="Rectangle 40"/>
          <p:cNvSpPr>
            <a:spLocks noChangeArrowheads="1"/>
          </p:cNvSpPr>
          <p:nvPr/>
        </p:nvSpPr>
        <p:spPr bwMode="auto">
          <a:xfrm rot="3452362">
            <a:off x="5594350" y="2271712"/>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solidFill>
                  <a:schemeClr val="tx1"/>
                </a:solidFill>
              </a:rPr>
              <a:t>3</a:t>
            </a:r>
          </a:p>
        </p:txBody>
      </p:sp>
      <p:sp>
        <p:nvSpPr>
          <p:cNvPr id="90" name="Rectangle 41"/>
          <p:cNvSpPr>
            <a:spLocks noChangeArrowheads="1"/>
          </p:cNvSpPr>
          <p:nvPr/>
        </p:nvSpPr>
        <p:spPr bwMode="auto">
          <a:xfrm rot="3097994">
            <a:off x="5394325" y="2527300"/>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91" name="Rectangle 43"/>
          <p:cNvSpPr>
            <a:spLocks noChangeArrowheads="1"/>
          </p:cNvSpPr>
          <p:nvPr/>
        </p:nvSpPr>
        <p:spPr bwMode="auto">
          <a:xfrm rot="2322964">
            <a:off x="5619750" y="24622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2</a:t>
            </a:r>
          </a:p>
        </p:txBody>
      </p:sp>
      <p:sp>
        <p:nvSpPr>
          <p:cNvPr id="92" name="Rectangle 44"/>
          <p:cNvSpPr>
            <a:spLocks noChangeArrowheads="1"/>
          </p:cNvSpPr>
          <p:nvPr/>
        </p:nvSpPr>
        <p:spPr bwMode="auto">
          <a:xfrm rot="2322964">
            <a:off x="5556250" y="2541587"/>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solidFill>
                  <a:schemeClr val="tx1"/>
                </a:solidFill>
              </a:rPr>
              <a:t>8</a:t>
            </a:r>
          </a:p>
        </p:txBody>
      </p:sp>
      <p:sp>
        <p:nvSpPr>
          <p:cNvPr id="93" name="Rectangle 45"/>
          <p:cNvSpPr>
            <a:spLocks noChangeArrowheads="1"/>
          </p:cNvSpPr>
          <p:nvPr/>
        </p:nvSpPr>
        <p:spPr bwMode="auto">
          <a:xfrm rot="2322964">
            <a:off x="5486400" y="26304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94" name="Rectangle 46"/>
          <p:cNvSpPr>
            <a:spLocks noChangeArrowheads="1"/>
          </p:cNvSpPr>
          <p:nvPr/>
        </p:nvSpPr>
        <p:spPr bwMode="auto">
          <a:xfrm rot="2322964">
            <a:off x="5683250" y="23828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2</a:t>
            </a:r>
          </a:p>
        </p:txBody>
      </p:sp>
      <p:sp>
        <p:nvSpPr>
          <p:cNvPr id="95" name="Rectangle 47"/>
          <p:cNvSpPr>
            <a:spLocks noChangeArrowheads="1"/>
          </p:cNvSpPr>
          <p:nvPr/>
        </p:nvSpPr>
        <p:spPr bwMode="auto">
          <a:xfrm rot="1968596">
            <a:off x="5576888" y="2690812"/>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18</a:t>
            </a:r>
          </a:p>
        </p:txBody>
      </p:sp>
      <p:sp>
        <p:nvSpPr>
          <p:cNvPr id="96" name="Rectangle 49"/>
          <p:cNvSpPr>
            <a:spLocks noChangeArrowheads="1"/>
          </p:cNvSpPr>
          <p:nvPr/>
        </p:nvSpPr>
        <p:spPr bwMode="auto">
          <a:xfrm rot="1146636">
            <a:off x="5780088" y="25479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97" name="Rectangle 50"/>
          <p:cNvSpPr>
            <a:spLocks noChangeArrowheads="1"/>
          </p:cNvSpPr>
          <p:nvPr/>
        </p:nvSpPr>
        <p:spPr bwMode="auto">
          <a:xfrm rot="1146636">
            <a:off x="5746750" y="264477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8" name="Rectangle 51"/>
          <p:cNvSpPr>
            <a:spLocks noChangeArrowheads="1"/>
          </p:cNvSpPr>
          <p:nvPr/>
        </p:nvSpPr>
        <p:spPr bwMode="auto">
          <a:xfrm rot="1146636">
            <a:off x="5711825" y="2751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99" name="Rectangle 52"/>
          <p:cNvSpPr>
            <a:spLocks noChangeArrowheads="1"/>
          </p:cNvSpPr>
          <p:nvPr/>
        </p:nvSpPr>
        <p:spPr bwMode="auto">
          <a:xfrm rot="1146636">
            <a:off x="5813425" y="24511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2</a:t>
            </a:r>
          </a:p>
        </p:txBody>
      </p:sp>
      <p:sp>
        <p:nvSpPr>
          <p:cNvPr id="100" name="Rectangle 53"/>
          <p:cNvSpPr>
            <a:spLocks noChangeArrowheads="1"/>
          </p:cNvSpPr>
          <p:nvPr/>
        </p:nvSpPr>
        <p:spPr bwMode="auto">
          <a:xfrm rot="792268">
            <a:off x="5816600" y="277653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01" name="Rectangle 55"/>
          <p:cNvSpPr>
            <a:spLocks noChangeArrowheads="1"/>
          </p:cNvSpPr>
          <p:nvPr/>
        </p:nvSpPr>
        <p:spPr bwMode="auto">
          <a:xfrm rot="21433521">
            <a:off x="5956300" y="2573337"/>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102" name="Rectangle 57"/>
          <p:cNvSpPr>
            <a:spLocks noChangeArrowheads="1"/>
          </p:cNvSpPr>
          <p:nvPr/>
        </p:nvSpPr>
        <p:spPr bwMode="auto">
          <a:xfrm rot="21433521">
            <a:off x="5967413" y="278447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103" name="Rectangle 58"/>
          <p:cNvSpPr>
            <a:spLocks noChangeArrowheads="1"/>
          </p:cNvSpPr>
          <p:nvPr/>
        </p:nvSpPr>
        <p:spPr bwMode="auto">
          <a:xfrm rot="21433521">
            <a:off x="5949950" y="24685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04" name="Rectangle 59"/>
          <p:cNvSpPr>
            <a:spLocks noChangeArrowheads="1"/>
          </p:cNvSpPr>
          <p:nvPr/>
        </p:nvSpPr>
        <p:spPr bwMode="auto">
          <a:xfrm rot="21079153">
            <a:off x="6075363" y="2768600"/>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05" name="Rectangle 61"/>
          <p:cNvSpPr>
            <a:spLocks noChangeArrowheads="1"/>
          </p:cNvSpPr>
          <p:nvPr/>
        </p:nvSpPr>
        <p:spPr bwMode="auto">
          <a:xfrm rot="20267117">
            <a:off x="6124575" y="253365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106" name="Rectangle 62"/>
          <p:cNvSpPr>
            <a:spLocks noChangeArrowheads="1"/>
          </p:cNvSpPr>
          <p:nvPr/>
        </p:nvSpPr>
        <p:spPr bwMode="auto">
          <a:xfrm rot="20267117">
            <a:off x="6162675" y="26289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7</a:t>
            </a:r>
          </a:p>
        </p:txBody>
      </p:sp>
      <p:sp>
        <p:nvSpPr>
          <p:cNvPr id="107" name="Rectangle 63"/>
          <p:cNvSpPr>
            <a:spLocks noChangeArrowheads="1"/>
          </p:cNvSpPr>
          <p:nvPr/>
        </p:nvSpPr>
        <p:spPr bwMode="auto">
          <a:xfrm rot="20267117">
            <a:off x="6207125" y="2732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108" name="Rectangle 64"/>
          <p:cNvSpPr>
            <a:spLocks noChangeArrowheads="1"/>
          </p:cNvSpPr>
          <p:nvPr/>
        </p:nvSpPr>
        <p:spPr bwMode="auto">
          <a:xfrm rot="20267117">
            <a:off x="6086475" y="243840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09" name="Rectangle 65"/>
          <p:cNvSpPr>
            <a:spLocks noChangeArrowheads="1"/>
          </p:cNvSpPr>
          <p:nvPr/>
        </p:nvSpPr>
        <p:spPr bwMode="auto">
          <a:xfrm rot="19912749">
            <a:off x="6302375" y="26812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10" name="Text Box 78"/>
          <p:cNvSpPr txBox="1">
            <a:spLocks noChangeArrowheads="1"/>
          </p:cNvSpPr>
          <p:nvPr/>
        </p:nvSpPr>
        <p:spPr bwMode="auto">
          <a:xfrm rot="7114242">
            <a:off x="5542083" y="1928803"/>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sz="700" dirty="0" smtClean="0">
                <a:solidFill>
                  <a:schemeClr val="tx1"/>
                </a:solidFill>
              </a:rPr>
              <a:t>CHP14-14</a:t>
            </a:r>
            <a:endParaRPr lang="en-US" altLang="en-US" sz="700" dirty="0">
              <a:solidFill>
                <a:schemeClr val="tx1"/>
              </a:solidFill>
            </a:endParaRPr>
          </a:p>
        </p:txBody>
      </p:sp>
      <p:sp>
        <p:nvSpPr>
          <p:cNvPr id="111" name="Rectangle 79"/>
          <p:cNvSpPr>
            <a:spLocks noChangeArrowheads="1"/>
          </p:cNvSpPr>
          <p:nvPr/>
        </p:nvSpPr>
        <p:spPr bwMode="auto">
          <a:xfrm rot="1706668">
            <a:off x="5878513" y="1978025"/>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12" name="Oval 80"/>
          <p:cNvSpPr>
            <a:spLocks noChangeArrowheads="1"/>
          </p:cNvSpPr>
          <p:nvPr/>
        </p:nvSpPr>
        <p:spPr bwMode="auto">
          <a:xfrm>
            <a:off x="5181600" y="1295400"/>
            <a:ext cx="1585913" cy="1611312"/>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nvGrpSpPr>
          <p:cNvPr id="113" name="Group 180"/>
          <p:cNvGrpSpPr>
            <a:grpSpLocks/>
          </p:cNvGrpSpPr>
          <p:nvPr/>
        </p:nvGrpSpPr>
        <p:grpSpPr bwMode="auto">
          <a:xfrm rot="1120015">
            <a:off x="5580063" y="1452562"/>
            <a:ext cx="298450" cy="247650"/>
            <a:chOff x="2534" y="1839"/>
            <a:chExt cx="188" cy="156"/>
          </a:xfrm>
        </p:grpSpPr>
        <p:grpSp>
          <p:nvGrpSpPr>
            <p:cNvPr id="114" name="Group 181"/>
            <p:cNvGrpSpPr>
              <a:grpSpLocks/>
            </p:cNvGrpSpPr>
            <p:nvPr/>
          </p:nvGrpSpPr>
          <p:grpSpPr bwMode="auto">
            <a:xfrm rot="-5685818">
              <a:off x="2674" y="1947"/>
              <a:ext cx="48" cy="48"/>
              <a:chOff x="1776" y="2429"/>
              <a:chExt cx="160" cy="160"/>
            </a:xfrm>
          </p:grpSpPr>
          <p:sp>
            <p:nvSpPr>
              <p:cNvPr id="123"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4"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5"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15" name="Group 185"/>
            <p:cNvGrpSpPr>
              <a:grpSpLocks/>
            </p:cNvGrpSpPr>
            <p:nvPr/>
          </p:nvGrpSpPr>
          <p:grpSpPr bwMode="auto">
            <a:xfrm rot="-5685818">
              <a:off x="2620" y="1867"/>
              <a:ext cx="48" cy="48"/>
              <a:chOff x="1776" y="2429"/>
              <a:chExt cx="160" cy="160"/>
            </a:xfrm>
          </p:grpSpPr>
          <p:sp>
            <p:nvSpPr>
              <p:cNvPr id="120"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1"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2"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16" name="Group 189"/>
            <p:cNvGrpSpPr>
              <a:grpSpLocks/>
            </p:cNvGrpSpPr>
            <p:nvPr/>
          </p:nvGrpSpPr>
          <p:grpSpPr bwMode="auto">
            <a:xfrm rot="-5685818">
              <a:off x="2534" y="1839"/>
              <a:ext cx="48" cy="48"/>
              <a:chOff x="1776" y="2429"/>
              <a:chExt cx="160" cy="160"/>
            </a:xfrm>
          </p:grpSpPr>
          <p:sp>
            <p:nvSpPr>
              <p:cNvPr id="117"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18"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19"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26" name="Group 193"/>
          <p:cNvGrpSpPr>
            <a:grpSpLocks/>
          </p:cNvGrpSpPr>
          <p:nvPr/>
        </p:nvGrpSpPr>
        <p:grpSpPr bwMode="auto">
          <a:xfrm rot="2102621">
            <a:off x="5770563" y="1398587"/>
            <a:ext cx="298450" cy="247650"/>
            <a:chOff x="2534" y="1839"/>
            <a:chExt cx="188" cy="156"/>
          </a:xfrm>
        </p:grpSpPr>
        <p:grpSp>
          <p:nvGrpSpPr>
            <p:cNvPr id="127" name="Group 194"/>
            <p:cNvGrpSpPr>
              <a:grpSpLocks/>
            </p:cNvGrpSpPr>
            <p:nvPr/>
          </p:nvGrpSpPr>
          <p:grpSpPr bwMode="auto">
            <a:xfrm rot="-5685818">
              <a:off x="2674" y="1947"/>
              <a:ext cx="48" cy="48"/>
              <a:chOff x="1776" y="2429"/>
              <a:chExt cx="160" cy="160"/>
            </a:xfrm>
          </p:grpSpPr>
          <p:sp>
            <p:nvSpPr>
              <p:cNvPr id="136"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7"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8"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28" name="Group 198"/>
            <p:cNvGrpSpPr>
              <a:grpSpLocks/>
            </p:cNvGrpSpPr>
            <p:nvPr/>
          </p:nvGrpSpPr>
          <p:grpSpPr bwMode="auto">
            <a:xfrm rot="-5685818">
              <a:off x="2620" y="1867"/>
              <a:ext cx="48" cy="48"/>
              <a:chOff x="1776" y="2429"/>
              <a:chExt cx="160" cy="160"/>
            </a:xfrm>
          </p:grpSpPr>
          <p:sp>
            <p:nvSpPr>
              <p:cNvPr id="133"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4"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5"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29" name="Group 202"/>
            <p:cNvGrpSpPr>
              <a:grpSpLocks/>
            </p:cNvGrpSpPr>
            <p:nvPr/>
          </p:nvGrpSpPr>
          <p:grpSpPr bwMode="auto">
            <a:xfrm rot="-5685818">
              <a:off x="2534" y="1839"/>
              <a:ext cx="48" cy="48"/>
              <a:chOff x="1776" y="2429"/>
              <a:chExt cx="160" cy="160"/>
            </a:xfrm>
          </p:grpSpPr>
          <p:sp>
            <p:nvSpPr>
              <p:cNvPr id="130"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1"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2"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39" name="Group 206"/>
          <p:cNvGrpSpPr>
            <a:grpSpLocks/>
          </p:cNvGrpSpPr>
          <p:nvPr/>
        </p:nvGrpSpPr>
        <p:grpSpPr bwMode="auto">
          <a:xfrm rot="3450987">
            <a:off x="5976938" y="1408112"/>
            <a:ext cx="298450" cy="247650"/>
            <a:chOff x="2534" y="1839"/>
            <a:chExt cx="188" cy="156"/>
          </a:xfrm>
        </p:grpSpPr>
        <p:grpSp>
          <p:nvGrpSpPr>
            <p:cNvPr id="140" name="Group 207"/>
            <p:cNvGrpSpPr>
              <a:grpSpLocks/>
            </p:cNvGrpSpPr>
            <p:nvPr/>
          </p:nvGrpSpPr>
          <p:grpSpPr bwMode="auto">
            <a:xfrm rot="-5685818">
              <a:off x="2674" y="1947"/>
              <a:ext cx="48" cy="48"/>
              <a:chOff x="1776" y="2429"/>
              <a:chExt cx="160" cy="160"/>
            </a:xfrm>
          </p:grpSpPr>
          <p:sp>
            <p:nvSpPr>
              <p:cNvPr id="149" name="AutoShape 20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0" name="Oval 20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1" name="AutoShape 21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41" name="Group 211"/>
            <p:cNvGrpSpPr>
              <a:grpSpLocks/>
            </p:cNvGrpSpPr>
            <p:nvPr/>
          </p:nvGrpSpPr>
          <p:grpSpPr bwMode="auto">
            <a:xfrm rot="-5685818">
              <a:off x="2620" y="1867"/>
              <a:ext cx="48" cy="48"/>
              <a:chOff x="1776" y="2429"/>
              <a:chExt cx="160" cy="160"/>
            </a:xfrm>
          </p:grpSpPr>
          <p:sp>
            <p:nvSpPr>
              <p:cNvPr id="146" name="AutoShape 21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7" name="Oval 21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8" name="AutoShape 21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42" name="Group 215"/>
            <p:cNvGrpSpPr>
              <a:grpSpLocks/>
            </p:cNvGrpSpPr>
            <p:nvPr/>
          </p:nvGrpSpPr>
          <p:grpSpPr bwMode="auto">
            <a:xfrm rot="-5685818">
              <a:off x="2534" y="1839"/>
              <a:ext cx="48" cy="48"/>
              <a:chOff x="1776" y="2429"/>
              <a:chExt cx="160" cy="160"/>
            </a:xfrm>
          </p:grpSpPr>
          <p:sp>
            <p:nvSpPr>
              <p:cNvPr id="143" name="AutoShape 21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4" name="Oval 21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5" name="AutoShape 21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52" name="Group 219"/>
          <p:cNvGrpSpPr>
            <a:grpSpLocks/>
          </p:cNvGrpSpPr>
          <p:nvPr/>
        </p:nvGrpSpPr>
        <p:grpSpPr bwMode="auto">
          <a:xfrm rot="4773752">
            <a:off x="6170613" y="1493837"/>
            <a:ext cx="298450" cy="247650"/>
            <a:chOff x="2534" y="1839"/>
            <a:chExt cx="188" cy="156"/>
          </a:xfrm>
        </p:grpSpPr>
        <p:grpSp>
          <p:nvGrpSpPr>
            <p:cNvPr id="153" name="Group 220"/>
            <p:cNvGrpSpPr>
              <a:grpSpLocks/>
            </p:cNvGrpSpPr>
            <p:nvPr/>
          </p:nvGrpSpPr>
          <p:grpSpPr bwMode="auto">
            <a:xfrm rot="-5685818">
              <a:off x="2674" y="1947"/>
              <a:ext cx="48" cy="48"/>
              <a:chOff x="1776" y="2429"/>
              <a:chExt cx="160" cy="160"/>
            </a:xfrm>
          </p:grpSpPr>
          <p:sp>
            <p:nvSpPr>
              <p:cNvPr id="162" name="AutoShape 22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3" name="Oval 22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4" name="AutoShape 22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54" name="Group 224"/>
            <p:cNvGrpSpPr>
              <a:grpSpLocks/>
            </p:cNvGrpSpPr>
            <p:nvPr/>
          </p:nvGrpSpPr>
          <p:grpSpPr bwMode="auto">
            <a:xfrm rot="-5685818">
              <a:off x="2620" y="1867"/>
              <a:ext cx="48" cy="48"/>
              <a:chOff x="1776" y="2429"/>
              <a:chExt cx="160" cy="160"/>
            </a:xfrm>
          </p:grpSpPr>
          <p:sp>
            <p:nvSpPr>
              <p:cNvPr id="159" name="AutoShape 2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0" name="Oval 2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1" name="AutoShape 2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55" name="Group 228"/>
            <p:cNvGrpSpPr>
              <a:grpSpLocks/>
            </p:cNvGrpSpPr>
            <p:nvPr/>
          </p:nvGrpSpPr>
          <p:grpSpPr bwMode="auto">
            <a:xfrm rot="-5685818">
              <a:off x="2534" y="1839"/>
              <a:ext cx="48" cy="48"/>
              <a:chOff x="1776" y="2429"/>
              <a:chExt cx="160" cy="160"/>
            </a:xfrm>
          </p:grpSpPr>
          <p:sp>
            <p:nvSpPr>
              <p:cNvPr id="156" name="AutoShape 2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7" name="Oval 2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8" name="AutoShape 2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65" name="Group 232"/>
          <p:cNvGrpSpPr>
            <a:grpSpLocks/>
          </p:cNvGrpSpPr>
          <p:nvPr/>
        </p:nvGrpSpPr>
        <p:grpSpPr bwMode="auto">
          <a:xfrm rot="5843976">
            <a:off x="6310313" y="1636712"/>
            <a:ext cx="298450" cy="247650"/>
            <a:chOff x="2534" y="1839"/>
            <a:chExt cx="188" cy="156"/>
          </a:xfrm>
        </p:grpSpPr>
        <p:grpSp>
          <p:nvGrpSpPr>
            <p:cNvPr id="166" name="Group 233"/>
            <p:cNvGrpSpPr>
              <a:grpSpLocks/>
            </p:cNvGrpSpPr>
            <p:nvPr/>
          </p:nvGrpSpPr>
          <p:grpSpPr bwMode="auto">
            <a:xfrm rot="-5685818">
              <a:off x="2674" y="1947"/>
              <a:ext cx="48" cy="48"/>
              <a:chOff x="1776" y="2429"/>
              <a:chExt cx="160" cy="160"/>
            </a:xfrm>
          </p:grpSpPr>
          <p:sp>
            <p:nvSpPr>
              <p:cNvPr id="175" name="AutoShape 234"/>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6" name="Oval 235"/>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7" name="AutoShape 236"/>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67" name="Group 237"/>
            <p:cNvGrpSpPr>
              <a:grpSpLocks/>
            </p:cNvGrpSpPr>
            <p:nvPr/>
          </p:nvGrpSpPr>
          <p:grpSpPr bwMode="auto">
            <a:xfrm rot="-5685818">
              <a:off x="2620" y="1867"/>
              <a:ext cx="48" cy="48"/>
              <a:chOff x="1776" y="2429"/>
              <a:chExt cx="160" cy="160"/>
            </a:xfrm>
          </p:grpSpPr>
          <p:sp>
            <p:nvSpPr>
              <p:cNvPr id="172" name="AutoShape 23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3" name="Oval 23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4" name="AutoShape 24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68" name="Group 241"/>
            <p:cNvGrpSpPr>
              <a:grpSpLocks/>
            </p:cNvGrpSpPr>
            <p:nvPr/>
          </p:nvGrpSpPr>
          <p:grpSpPr bwMode="auto">
            <a:xfrm rot="-5685818">
              <a:off x="2534" y="1839"/>
              <a:ext cx="48" cy="48"/>
              <a:chOff x="1776" y="2429"/>
              <a:chExt cx="160" cy="160"/>
            </a:xfrm>
          </p:grpSpPr>
          <p:sp>
            <p:nvSpPr>
              <p:cNvPr id="169" name="AutoShape 24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0" name="Oval 24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1" name="AutoShape 24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grpSp>
        <p:nvGrpSpPr>
          <p:cNvPr id="178" name="Group 246"/>
          <p:cNvGrpSpPr>
            <a:grpSpLocks/>
          </p:cNvGrpSpPr>
          <p:nvPr/>
        </p:nvGrpSpPr>
        <p:grpSpPr bwMode="auto">
          <a:xfrm rot="1632188">
            <a:off x="6381750" y="1951037"/>
            <a:ext cx="76200" cy="76200"/>
            <a:chOff x="1776" y="2429"/>
            <a:chExt cx="160" cy="160"/>
          </a:xfrm>
        </p:grpSpPr>
        <p:sp>
          <p:nvSpPr>
            <p:cNvPr id="179" name="AutoShape 24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0" name="Oval 24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1" name="AutoShape 24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82" name="Group 250"/>
          <p:cNvGrpSpPr>
            <a:grpSpLocks/>
          </p:cNvGrpSpPr>
          <p:nvPr/>
        </p:nvGrpSpPr>
        <p:grpSpPr bwMode="auto">
          <a:xfrm rot="1632188">
            <a:off x="6534150" y="1946275"/>
            <a:ext cx="76200" cy="76200"/>
            <a:chOff x="1776" y="2429"/>
            <a:chExt cx="160" cy="160"/>
          </a:xfrm>
        </p:grpSpPr>
        <p:sp>
          <p:nvSpPr>
            <p:cNvPr id="183" name="AutoShape 25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4" name="Oval 25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5" name="AutoShape 25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86" name="Group 254"/>
          <p:cNvGrpSpPr>
            <a:grpSpLocks/>
          </p:cNvGrpSpPr>
          <p:nvPr/>
        </p:nvGrpSpPr>
        <p:grpSpPr bwMode="auto">
          <a:xfrm rot="1632188">
            <a:off x="6643688" y="1854200"/>
            <a:ext cx="76200" cy="76200"/>
            <a:chOff x="1776" y="2429"/>
            <a:chExt cx="160" cy="160"/>
          </a:xfrm>
        </p:grpSpPr>
        <p:sp>
          <p:nvSpPr>
            <p:cNvPr id="187" name="AutoShape 25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8" name="Oval 25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9" name="AutoShape 25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90" name="Group 259"/>
          <p:cNvGrpSpPr>
            <a:grpSpLocks/>
          </p:cNvGrpSpPr>
          <p:nvPr/>
        </p:nvGrpSpPr>
        <p:grpSpPr bwMode="auto">
          <a:xfrm rot="2735744">
            <a:off x="6394450" y="2117725"/>
            <a:ext cx="76200" cy="76200"/>
            <a:chOff x="1776" y="2429"/>
            <a:chExt cx="160" cy="160"/>
          </a:xfrm>
        </p:grpSpPr>
        <p:sp>
          <p:nvSpPr>
            <p:cNvPr id="191" name="AutoShape 26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2" name="Oval 26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3" name="AutoShape 26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94" name="Group 263"/>
          <p:cNvGrpSpPr>
            <a:grpSpLocks/>
          </p:cNvGrpSpPr>
          <p:nvPr/>
        </p:nvGrpSpPr>
        <p:grpSpPr bwMode="auto">
          <a:xfrm rot="2735744">
            <a:off x="6542088" y="2160587"/>
            <a:ext cx="76200" cy="76200"/>
            <a:chOff x="1776" y="2429"/>
            <a:chExt cx="160" cy="160"/>
          </a:xfrm>
        </p:grpSpPr>
        <p:sp>
          <p:nvSpPr>
            <p:cNvPr id="195" name="AutoShape 264"/>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6" name="Oval 265"/>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7" name="AutoShape 266"/>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98" name="Group 267"/>
          <p:cNvGrpSpPr>
            <a:grpSpLocks/>
          </p:cNvGrpSpPr>
          <p:nvPr/>
        </p:nvGrpSpPr>
        <p:grpSpPr bwMode="auto">
          <a:xfrm rot="2735744">
            <a:off x="6675438" y="2106612"/>
            <a:ext cx="76200" cy="76200"/>
            <a:chOff x="1776" y="2429"/>
            <a:chExt cx="160" cy="160"/>
          </a:xfrm>
        </p:grpSpPr>
        <p:sp>
          <p:nvSpPr>
            <p:cNvPr id="199" name="AutoShape 26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0" name="Oval 26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1" name="AutoShape 27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02" name="Group 200"/>
          <p:cNvGrpSpPr>
            <a:grpSpLocks/>
          </p:cNvGrpSpPr>
          <p:nvPr/>
        </p:nvGrpSpPr>
        <p:grpSpPr bwMode="auto">
          <a:xfrm>
            <a:off x="6350000" y="2270125"/>
            <a:ext cx="350838" cy="153987"/>
            <a:chOff x="1408113" y="1216025"/>
            <a:chExt cx="350837" cy="153988"/>
          </a:xfrm>
        </p:grpSpPr>
        <p:grpSp>
          <p:nvGrpSpPr>
            <p:cNvPr id="203" name="Group 272"/>
            <p:cNvGrpSpPr>
              <a:grpSpLocks/>
            </p:cNvGrpSpPr>
            <p:nvPr/>
          </p:nvGrpSpPr>
          <p:grpSpPr bwMode="auto">
            <a:xfrm rot="3576346">
              <a:off x="1408113" y="1216025"/>
              <a:ext cx="76200" cy="76200"/>
              <a:chOff x="1776" y="2429"/>
              <a:chExt cx="160" cy="160"/>
            </a:xfrm>
          </p:grpSpPr>
          <p:sp>
            <p:nvSpPr>
              <p:cNvPr id="212" name="AutoShape 27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13" name="Oval 27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14" name="AutoShape 27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04" name="Group 276"/>
            <p:cNvGrpSpPr>
              <a:grpSpLocks/>
            </p:cNvGrpSpPr>
            <p:nvPr/>
          </p:nvGrpSpPr>
          <p:grpSpPr bwMode="auto">
            <a:xfrm rot="3576346">
              <a:off x="1539875" y="1293813"/>
              <a:ext cx="76200" cy="76200"/>
              <a:chOff x="1776" y="2429"/>
              <a:chExt cx="160" cy="160"/>
            </a:xfrm>
          </p:grpSpPr>
          <p:sp>
            <p:nvSpPr>
              <p:cNvPr id="209" name="AutoShape 27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10" name="Oval 27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11" name="AutoShape 27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05" name="Group 280"/>
            <p:cNvGrpSpPr>
              <a:grpSpLocks/>
            </p:cNvGrpSpPr>
            <p:nvPr/>
          </p:nvGrpSpPr>
          <p:grpSpPr bwMode="auto">
            <a:xfrm rot="3576346">
              <a:off x="1682750" y="1274763"/>
              <a:ext cx="76200" cy="76200"/>
              <a:chOff x="1776" y="2429"/>
              <a:chExt cx="160" cy="160"/>
            </a:xfrm>
          </p:grpSpPr>
          <p:sp>
            <p:nvSpPr>
              <p:cNvPr id="206" name="AutoShape 28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7" name="Oval 28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8" name="AutoShape 28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sp>
        <p:nvSpPr>
          <p:cNvPr id="215" name="Rectangle 55"/>
          <p:cNvSpPr>
            <a:spLocks noChangeArrowheads="1"/>
          </p:cNvSpPr>
          <p:nvPr/>
        </p:nvSpPr>
        <p:spPr bwMode="auto">
          <a:xfrm rot="21433521">
            <a:off x="5954713" y="267970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7</a:t>
            </a:r>
          </a:p>
        </p:txBody>
      </p:sp>
      <p:grpSp>
        <p:nvGrpSpPr>
          <p:cNvPr id="216" name="Group 201"/>
          <p:cNvGrpSpPr>
            <a:grpSpLocks/>
          </p:cNvGrpSpPr>
          <p:nvPr/>
        </p:nvGrpSpPr>
        <p:grpSpPr bwMode="auto">
          <a:xfrm rot="1356322">
            <a:off x="6246813" y="2422525"/>
            <a:ext cx="350837" cy="153987"/>
            <a:chOff x="1408113" y="1216025"/>
            <a:chExt cx="350837" cy="153988"/>
          </a:xfrm>
        </p:grpSpPr>
        <p:grpSp>
          <p:nvGrpSpPr>
            <p:cNvPr id="217" name="Group 272"/>
            <p:cNvGrpSpPr>
              <a:grpSpLocks/>
            </p:cNvGrpSpPr>
            <p:nvPr/>
          </p:nvGrpSpPr>
          <p:grpSpPr bwMode="auto">
            <a:xfrm rot="3576346">
              <a:off x="1408113" y="1216025"/>
              <a:ext cx="76200" cy="76200"/>
              <a:chOff x="1776" y="2429"/>
              <a:chExt cx="160" cy="160"/>
            </a:xfrm>
          </p:grpSpPr>
          <p:sp>
            <p:nvSpPr>
              <p:cNvPr id="226" name="AutoShape 27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27" name="Oval 27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28" name="AutoShape 27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18" name="Group 276"/>
            <p:cNvGrpSpPr>
              <a:grpSpLocks/>
            </p:cNvGrpSpPr>
            <p:nvPr/>
          </p:nvGrpSpPr>
          <p:grpSpPr bwMode="auto">
            <a:xfrm rot="3576346">
              <a:off x="1539875" y="1293813"/>
              <a:ext cx="76200" cy="76200"/>
              <a:chOff x="1776" y="2429"/>
              <a:chExt cx="160" cy="160"/>
            </a:xfrm>
          </p:grpSpPr>
          <p:sp>
            <p:nvSpPr>
              <p:cNvPr id="223" name="AutoShape 27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24" name="Oval 27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25" name="AutoShape 27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19" name="Group 280"/>
            <p:cNvGrpSpPr>
              <a:grpSpLocks/>
            </p:cNvGrpSpPr>
            <p:nvPr/>
          </p:nvGrpSpPr>
          <p:grpSpPr bwMode="auto">
            <a:xfrm rot="3576346">
              <a:off x="1682750" y="1274763"/>
              <a:ext cx="76200" cy="76200"/>
              <a:chOff x="1776" y="2429"/>
              <a:chExt cx="160" cy="160"/>
            </a:xfrm>
          </p:grpSpPr>
          <p:sp>
            <p:nvSpPr>
              <p:cNvPr id="220" name="AutoShape 28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21" name="Oval 28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22" name="AutoShape 28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sp>
        <p:nvSpPr>
          <p:cNvPr id="229" name="AutoShape 9"/>
          <p:cNvSpPr>
            <a:spLocks noChangeArrowheads="1"/>
          </p:cNvSpPr>
          <p:nvPr/>
        </p:nvSpPr>
        <p:spPr bwMode="auto">
          <a:xfrm rot="14810754">
            <a:off x="5207000" y="1728787"/>
            <a:ext cx="96838"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30" name="Rectangle 131"/>
          <p:cNvSpPr>
            <a:spLocks noChangeArrowheads="1"/>
          </p:cNvSpPr>
          <p:nvPr/>
        </p:nvSpPr>
        <p:spPr bwMode="auto">
          <a:xfrm rot="8540">
            <a:off x="7135742" y="2089155"/>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1" name="Rectangle 132"/>
          <p:cNvSpPr>
            <a:spLocks noChangeArrowheads="1"/>
          </p:cNvSpPr>
          <p:nvPr/>
        </p:nvSpPr>
        <p:spPr bwMode="auto">
          <a:xfrm rot="8540">
            <a:off x="7135742" y="2198692"/>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2" name="Rectangle 133"/>
          <p:cNvSpPr>
            <a:spLocks noChangeArrowheads="1"/>
          </p:cNvSpPr>
          <p:nvPr/>
        </p:nvSpPr>
        <p:spPr bwMode="auto">
          <a:xfrm rot="8540">
            <a:off x="7135742" y="1981205"/>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3" name="Rectangle 135"/>
          <p:cNvSpPr>
            <a:spLocks noChangeArrowheads="1"/>
          </p:cNvSpPr>
          <p:nvPr/>
        </p:nvSpPr>
        <p:spPr bwMode="auto">
          <a:xfrm rot="8540">
            <a:off x="7265917" y="208915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4" name="Rectangle 136"/>
          <p:cNvSpPr>
            <a:spLocks noChangeArrowheads="1"/>
          </p:cNvSpPr>
          <p:nvPr/>
        </p:nvSpPr>
        <p:spPr bwMode="auto">
          <a:xfrm rot="8540">
            <a:off x="7265917" y="2198692"/>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5" name="Rectangle 137"/>
          <p:cNvSpPr>
            <a:spLocks noChangeArrowheads="1"/>
          </p:cNvSpPr>
          <p:nvPr/>
        </p:nvSpPr>
        <p:spPr bwMode="auto">
          <a:xfrm rot="8540">
            <a:off x="7265917" y="198120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6" name="Rectangle 138"/>
          <p:cNvSpPr>
            <a:spLocks noChangeArrowheads="1"/>
          </p:cNvSpPr>
          <p:nvPr/>
        </p:nvSpPr>
        <p:spPr bwMode="auto">
          <a:xfrm>
            <a:off x="7119867" y="1963742"/>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7" name="Rectangle 140"/>
          <p:cNvSpPr>
            <a:spLocks noChangeArrowheads="1"/>
          </p:cNvSpPr>
          <p:nvPr/>
        </p:nvSpPr>
        <p:spPr bwMode="auto">
          <a:xfrm rot="8540">
            <a:off x="7396092" y="208915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8" name="Rectangle 141"/>
          <p:cNvSpPr>
            <a:spLocks noChangeArrowheads="1"/>
          </p:cNvSpPr>
          <p:nvPr/>
        </p:nvSpPr>
        <p:spPr bwMode="auto">
          <a:xfrm rot="8540">
            <a:off x="7396092" y="2198692"/>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39" name="Rectangle 142"/>
          <p:cNvSpPr>
            <a:spLocks noChangeArrowheads="1"/>
          </p:cNvSpPr>
          <p:nvPr/>
        </p:nvSpPr>
        <p:spPr bwMode="auto">
          <a:xfrm rot="8540">
            <a:off x="7396092" y="198120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0" name="Rectangle 144"/>
          <p:cNvSpPr>
            <a:spLocks noChangeArrowheads="1"/>
          </p:cNvSpPr>
          <p:nvPr/>
        </p:nvSpPr>
        <p:spPr bwMode="auto">
          <a:xfrm rot="8540">
            <a:off x="7526267" y="209233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1" name="Rectangle 145"/>
          <p:cNvSpPr>
            <a:spLocks noChangeArrowheads="1"/>
          </p:cNvSpPr>
          <p:nvPr/>
        </p:nvSpPr>
        <p:spPr bwMode="auto">
          <a:xfrm rot="8540">
            <a:off x="7526267" y="220186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2" name="Rectangle 146"/>
          <p:cNvSpPr>
            <a:spLocks noChangeArrowheads="1"/>
          </p:cNvSpPr>
          <p:nvPr/>
        </p:nvSpPr>
        <p:spPr bwMode="auto">
          <a:xfrm rot="8540">
            <a:off x="7526267" y="1984380"/>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3" name="Rectangle 148"/>
          <p:cNvSpPr>
            <a:spLocks noChangeArrowheads="1"/>
          </p:cNvSpPr>
          <p:nvPr/>
        </p:nvSpPr>
        <p:spPr bwMode="auto">
          <a:xfrm rot="8540">
            <a:off x="7650092" y="2092330"/>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4" name="Rectangle 149"/>
          <p:cNvSpPr>
            <a:spLocks noChangeArrowheads="1"/>
          </p:cNvSpPr>
          <p:nvPr/>
        </p:nvSpPr>
        <p:spPr bwMode="auto">
          <a:xfrm rot="8540">
            <a:off x="7650092" y="2201867"/>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45" name="Rectangle 150"/>
          <p:cNvSpPr>
            <a:spLocks noChangeArrowheads="1"/>
          </p:cNvSpPr>
          <p:nvPr/>
        </p:nvSpPr>
        <p:spPr bwMode="auto">
          <a:xfrm rot="8540">
            <a:off x="7650092" y="1984380"/>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6" name="AutoShape 153"/>
          <p:cNvSpPr>
            <a:spLocks noChangeArrowheads="1"/>
          </p:cNvSpPr>
          <p:nvPr/>
        </p:nvSpPr>
        <p:spPr bwMode="auto">
          <a:xfrm flipH="1">
            <a:off x="7800904" y="212408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7" name="AutoShape 154"/>
          <p:cNvSpPr>
            <a:spLocks noChangeArrowheads="1"/>
          </p:cNvSpPr>
          <p:nvPr/>
        </p:nvSpPr>
        <p:spPr bwMode="auto">
          <a:xfrm rot="14670030" flipH="1">
            <a:off x="7815985" y="209471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8" name="AutoShape 155"/>
          <p:cNvSpPr>
            <a:spLocks noChangeArrowheads="1"/>
          </p:cNvSpPr>
          <p:nvPr/>
        </p:nvSpPr>
        <p:spPr bwMode="auto">
          <a:xfrm rot="6929970">
            <a:off x="7781060" y="209471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9" name="Oval 156"/>
          <p:cNvSpPr>
            <a:spLocks noChangeArrowheads="1"/>
          </p:cNvSpPr>
          <p:nvPr/>
        </p:nvSpPr>
        <p:spPr bwMode="auto">
          <a:xfrm>
            <a:off x="7780267" y="2085980"/>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0" name="AutoShape 158"/>
          <p:cNvSpPr>
            <a:spLocks noChangeArrowheads="1"/>
          </p:cNvSpPr>
          <p:nvPr/>
        </p:nvSpPr>
        <p:spPr bwMode="auto">
          <a:xfrm flipH="1">
            <a:off x="7802492" y="201613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1" name="AutoShape 159"/>
          <p:cNvSpPr>
            <a:spLocks noChangeArrowheads="1"/>
          </p:cNvSpPr>
          <p:nvPr/>
        </p:nvSpPr>
        <p:spPr bwMode="auto">
          <a:xfrm rot="14670030" flipH="1">
            <a:off x="7817573" y="1986761"/>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2" name="AutoShape 160"/>
          <p:cNvSpPr>
            <a:spLocks noChangeArrowheads="1"/>
          </p:cNvSpPr>
          <p:nvPr/>
        </p:nvSpPr>
        <p:spPr bwMode="auto">
          <a:xfrm rot="6929970">
            <a:off x="7782648" y="1986761"/>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3" name="Oval 161"/>
          <p:cNvSpPr>
            <a:spLocks noChangeArrowheads="1"/>
          </p:cNvSpPr>
          <p:nvPr/>
        </p:nvSpPr>
        <p:spPr bwMode="auto">
          <a:xfrm>
            <a:off x="7781854" y="1978030"/>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4" name="AutoShape 163"/>
          <p:cNvSpPr>
            <a:spLocks noChangeArrowheads="1"/>
          </p:cNvSpPr>
          <p:nvPr/>
        </p:nvSpPr>
        <p:spPr bwMode="auto">
          <a:xfrm flipH="1">
            <a:off x="7800904" y="2227267"/>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5" name="AutoShape 164"/>
          <p:cNvSpPr>
            <a:spLocks noChangeArrowheads="1"/>
          </p:cNvSpPr>
          <p:nvPr/>
        </p:nvSpPr>
        <p:spPr bwMode="auto">
          <a:xfrm rot="14670030" flipH="1">
            <a:off x="7815985" y="219789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6" name="AutoShape 165"/>
          <p:cNvSpPr>
            <a:spLocks noChangeArrowheads="1"/>
          </p:cNvSpPr>
          <p:nvPr/>
        </p:nvSpPr>
        <p:spPr bwMode="auto">
          <a:xfrm rot="6929970">
            <a:off x="7781060" y="219789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7" name="Oval 166"/>
          <p:cNvSpPr>
            <a:spLocks noChangeArrowheads="1"/>
          </p:cNvSpPr>
          <p:nvPr/>
        </p:nvSpPr>
        <p:spPr bwMode="auto">
          <a:xfrm>
            <a:off x="7780267" y="2189167"/>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8" name="Rectangle 145"/>
          <p:cNvSpPr>
            <a:spLocks noChangeArrowheads="1"/>
          </p:cNvSpPr>
          <p:nvPr/>
        </p:nvSpPr>
        <p:spPr bwMode="auto">
          <a:xfrm rot="8540">
            <a:off x="7526267" y="220186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9" name="Rectangle 145"/>
          <p:cNvSpPr>
            <a:spLocks noChangeArrowheads="1"/>
          </p:cNvSpPr>
          <p:nvPr/>
        </p:nvSpPr>
        <p:spPr bwMode="auto">
          <a:xfrm rot="8540">
            <a:off x="7526267" y="220186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60" name="Rectangle 148"/>
          <p:cNvSpPr>
            <a:spLocks noChangeArrowheads="1"/>
          </p:cNvSpPr>
          <p:nvPr/>
        </p:nvSpPr>
        <p:spPr bwMode="auto">
          <a:xfrm rot="8540">
            <a:off x="7650092" y="2092330"/>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61" name="Rectangle 145"/>
          <p:cNvSpPr>
            <a:spLocks noChangeArrowheads="1"/>
          </p:cNvSpPr>
          <p:nvPr/>
        </p:nvSpPr>
        <p:spPr bwMode="auto">
          <a:xfrm rot="8540">
            <a:off x="7526267" y="220186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62" name="Rectangle 149"/>
          <p:cNvSpPr>
            <a:spLocks noChangeArrowheads="1"/>
          </p:cNvSpPr>
          <p:nvPr/>
        </p:nvSpPr>
        <p:spPr bwMode="auto">
          <a:xfrm rot="8540">
            <a:off x="7650092" y="2201867"/>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263" name="Rectangle 144"/>
          <p:cNvSpPr>
            <a:spLocks noChangeArrowheads="1"/>
          </p:cNvSpPr>
          <p:nvPr/>
        </p:nvSpPr>
        <p:spPr bwMode="auto">
          <a:xfrm rot="8540">
            <a:off x="7526267" y="209233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64" name="Rectangle 148"/>
          <p:cNvSpPr>
            <a:spLocks noChangeArrowheads="1"/>
          </p:cNvSpPr>
          <p:nvPr/>
        </p:nvSpPr>
        <p:spPr bwMode="auto">
          <a:xfrm rot="8540">
            <a:off x="7650092" y="2092330"/>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65" name="AutoShape 154"/>
          <p:cNvSpPr>
            <a:spLocks noChangeArrowheads="1"/>
          </p:cNvSpPr>
          <p:nvPr/>
        </p:nvSpPr>
        <p:spPr bwMode="auto">
          <a:xfrm rot="14670030" flipH="1">
            <a:off x="7815985" y="209471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66" name="Oval 156"/>
          <p:cNvSpPr>
            <a:spLocks noChangeArrowheads="1"/>
          </p:cNvSpPr>
          <p:nvPr/>
        </p:nvSpPr>
        <p:spPr bwMode="auto">
          <a:xfrm>
            <a:off x="7780267" y="2085980"/>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67" name="Rectangle 148"/>
          <p:cNvSpPr>
            <a:spLocks noChangeArrowheads="1"/>
          </p:cNvSpPr>
          <p:nvPr/>
        </p:nvSpPr>
        <p:spPr bwMode="auto">
          <a:xfrm rot="8540">
            <a:off x="7650092" y="2092330"/>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68" name="Text Box 151"/>
          <p:cNvSpPr txBox="1">
            <a:spLocks noChangeArrowheads="1"/>
          </p:cNvSpPr>
          <p:nvPr/>
        </p:nvSpPr>
        <p:spPr bwMode="auto">
          <a:xfrm rot="16200000">
            <a:off x="7571878" y="2042925"/>
            <a:ext cx="38343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CHP14-14  </a:t>
            </a:r>
            <a:endParaRPr lang="en-US" altLang="en-US" sz="300" b="1" dirty="0">
              <a:solidFill>
                <a:schemeClr val="tx1"/>
              </a:solidFill>
            </a:endParaRPr>
          </a:p>
        </p:txBody>
      </p:sp>
      <p:sp>
        <p:nvSpPr>
          <p:cNvPr id="269" name="Rectangle 144"/>
          <p:cNvSpPr>
            <a:spLocks noChangeArrowheads="1"/>
          </p:cNvSpPr>
          <p:nvPr/>
        </p:nvSpPr>
        <p:spPr bwMode="auto">
          <a:xfrm rot="8540">
            <a:off x="7526267" y="209233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70" name="Rectangle 145"/>
          <p:cNvSpPr>
            <a:spLocks noChangeArrowheads="1"/>
          </p:cNvSpPr>
          <p:nvPr/>
        </p:nvSpPr>
        <p:spPr bwMode="auto">
          <a:xfrm rot="8540">
            <a:off x="7526267" y="220186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71" name="Rectangle 150"/>
          <p:cNvSpPr>
            <a:spLocks noChangeArrowheads="1"/>
          </p:cNvSpPr>
          <p:nvPr/>
        </p:nvSpPr>
        <p:spPr bwMode="auto">
          <a:xfrm rot="8540">
            <a:off x="7650092" y="1984380"/>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272" name="Rectangle 145"/>
          <p:cNvSpPr>
            <a:spLocks noChangeArrowheads="1"/>
          </p:cNvSpPr>
          <p:nvPr/>
        </p:nvSpPr>
        <p:spPr bwMode="auto">
          <a:xfrm rot="8540">
            <a:off x="7526267" y="220186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73" name="Rectangle 145"/>
          <p:cNvSpPr>
            <a:spLocks noChangeArrowheads="1"/>
          </p:cNvSpPr>
          <p:nvPr/>
        </p:nvSpPr>
        <p:spPr bwMode="auto">
          <a:xfrm rot="8540">
            <a:off x="7526267" y="220186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74" name="Rectangle 145"/>
          <p:cNvSpPr>
            <a:spLocks noChangeArrowheads="1"/>
          </p:cNvSpPr>
          <p:nvPr/>
        </p:nvSpPr>
        <p:spPr bwMode="auto">
          <a:xfrm rot="8540">
            <a:off x="7526267" y="220186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75" name="Rectangle 144"/>
          <p:cNvSpPr>
            <a:spLocks noChangeArrowheads="1"/>
          </p:cNvSpPr>
          <p:nvPr/>
        </p:nvSpPr>
        <p:spPr bwMode="auto">
          <a:xfrm rot="8540">
            <a:off x="7526267" y="2092330"/>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pic>
        <p:nvPicPr>
          <p:cNvPr id="276" name="Picture 172" descr="House_Kurita_larg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rot="3192846">
            <a:off x="3425825" y="2432685"/>
            <a:ext cx="141287" cy="142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77" name="AutoShape 328"/>
          <p:cNvSpPr>
            <a:spLocks noChangeArrowheads="1"/>
          </p:cNvSpPr>
          <p:nvPr/>
        </p:nvSpPr>
        <p:spPr bwMode="auto">
          <a:xfrm rot="13582526">
            <a:off x="5135506" y="1998541"/>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78" name="AutoShape 328"/>
          <p:cNvSpPr>
            <a:spLocks noChangeArrowheads="1"/>
          </p:cNvSpPr>
          <p:nvPr/>
        </p:nvSpPr>
        <p:spPr bwMode="auto">
          <a:xfrm rot="9020275">
            <a:off x="5746442" y="2836334"/>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Tree>
    <p:extLst>
      <p:ext uri="{BB962C8B-B14F-4D97-AF65-F5344CB8AC3E}">
        <p14:creationId xmlns:p14="http://schemas.microsoft.com/office/powerpoint/2010/main" val="398201210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381000"/>
            <a:ext cx="2445093" cy="369332"/>
          </a:xfrm>
          <a:prstGeom prst="rect">
            <a:avLst/>
          </a:prstGeom>
        </p:spPr>
        <p:txBody>
          <a:bodyPr wrap="none">
            <a:spAutoFit/>
          </a:bodyPr>
          <a:lstStyle/>
          <a:p>
            <a:r>
              <a:rPr lang="en-US" dirty="0"/>
              <a:t>L-C24 Anthony </a:t>
            </a:r>
            <a:r>
              <a:rPr lang="en-US" dirty="0" err="1"/>
              <a:t>DeLaurel</a:t>
            </a:r>
            <a:endParaRPr lang="en-US" dirty="0"/>
          </a:p>
        </p:txBody>
      </p:sp>
      <p:sp>
        <p:nvSpPr>
          <p:cNvPr id="3" name="Rectangle 2"/>
          <p:cNvSpPr/>
          <p:nvPr/>
        </p:nvSpPr>
        <p:spPr>
          <a:xfrm>
            <a:off x="533400" y="3505200"/>
            <a:ext cx="8001000" cy="2246769"/>
          </a:xfrm>
          <a:prstGeom prst="rect">
            <a:avLst/>
          </a:prstGeom>
        </p:spPr>
        <p:txBody>
          <a:bodyPr wrap="square">
            <a:spAutoFit/>
          </a:bodyPr>
          <a:lstStyle/>
          <a:p>
            <a:r>
              <a:rPr lang="en-US" sz="1000" dirty="0"/>
              <a:t> </a:t>
            </a:r>
          </a:p>
          <a:p>
            <a:r>
              <a:rPr lang="en-US" sz="1000" dirty="0" smtClean="0"/>
              <a:t>L-C24  ANTHONY </a:t>
            </a:r>
            <a:r>
              <a:rPr lang="en-US" sz="1000" dirty="0"/>
              <a:t>DELAUREL</a:t>
            </a:r>
          </a:p>
          <a:p>
            <a:r>
              <a:rPr lang="en-US" sz="1000" dirty="0" smtClean="0"/>
              <a:t>1/1/2</a:t>
            </a:r>
            <a:endParaRPr lang="en-US" sz="1000" dirty="0"/>
          </a:p>
          <a:p>
            <a:r>
              <a:rPr lang="en-US" sz="1000" dirty="0" smtClean="0"/>
              <a:t>27 </a:t>
            </a:r>
            <a:r>
              <a:rPr lang="en-US" sz="1000" dirty="0"/>
              <a:t>PTS OR 37 CHP14-02</a:t>
            </a:r>
          </a:p>
          <a:p>
            <a:r>
              <a:rPr lang="en-US" sz="1000" dirty="0"/>
              <a:t> </a:t>
            </a:r>
          </a:p>
          <a:p>
            <a:r>
              <a:rPr lang="en-US" sz="1000" b="1" dirty="0"/>
              <a:t>SPOTTERS </a:t>
            </a:r>
            <a:r>
              <a:rPr lang="en-US" sz="1000" dirty="0"/>
              <a:t>(optional) </a:t>
            </a:r>
            <a:r>
              <a:rPr lang="en-US" sz="1000" dirty="0" smtClean="0"/>
              <a:t>When rolling for an artillery attack made by this </a:t>
            </a:r>
            <a:r>
              <a:rPr lang="en-US" sz="1000" dirty="0"/>
              <a:t>unit or a friendly Hell's </a:t>
            </a:r>
            <a:r>
              <a:rPr lang="en-US" sz="1000" dirty="0" smtClean="0"/>
              <a:t>Horses </a:t>
            </a:r>
            <a:r>
              <a:rPr lang="en-US" sz="1000" dirty="0"/>
              <a:t>unit within 6" of this unit, i</a:t>
            </a:r>
            <a:r>
              <a:rPr lang="en-US" sz="1000" dirty="0" smtClean="0"/>
              <a:t>f any friendly Hell's Horses unit has clear line of fire and range to the marker, treat </a:t>
            </a:r>
            <a:r>
              <a:rPr lang="en-US" sz="1000" dirty="0"/>
              <a:t>the line of </a:t>
            </a:r>
            <a:r>
              <a:rPr lang="en-US" sz="1000" dirty="0" smtClean="0"/>
              <a:t>fire </a:t>
            </a:r>
            <a:r>
              <a:rPr lang="en-US" sz="1000" dirty="0"/>
              <a:t>as </a:t>
            </a:r>
            <a:r>
              <a:rPr lang="en-US" sz="1000" dirty="0" smtClean="0"/>
              <a:t>clear.</a:t>
            </a:r>
            <a:endParaRPr lang="en-US" sz="1000" dirty="0"/>
          </a:p>
          <a:p>
            <a:r>
              <a:rPr lang="en-US" sz="1000" dirty="0"/>
              <a:t> </a:t>
            </a:r>
          </a:p>
          <a:p>
            <a:r>
              <a:rPr lang="en-US" sz="1000" dirty="0" smtClean="0"/>
              <a:t>'</a:t>
            </a:r>
            <a:r>
              <a:rPr lang="en-US" sz="1000" dirty="0" err="1" smtClean="0"/>
              <a:t>Mech</a:t>
            </a:r>
            <a:r>
              <a:rPr lang="en-US" sz="1000" dirty="0" smtClean="0"/>
              <a:t>: </a:t>
            </a:r>
            <a:r>
              <a:rPr lang="en-US" sz="1000" dirty="0"/>
              <a:t>BWM-H-H 'BOOMSTICK' BOWMAN</a:t>
            </a:r>
          </a:p>
          <a:p>
            <a:r>
              <a:rPr lang="en-US" sz="1000" dirty="0"/>
              <a:t> </a:t>
            </a:r>
          </a:p>
          <a:p>
            <a:r>
              <a:rPr lang="en-US" sz="1000" dirty="0" smtClean="0"/>
              <a:t>On first seeing the man, it is obvious that </a:t>
            </a:r>
            <a:r>
              <a:rPr lang="en-US" sz="1000" dirty="0" err="1" smtClean="0"/>
              <a:t>DeLaurel</a:t>
            </a:r>
            <a:r>
              <a:rPr lang="en-US" sz="1000" dirty="0" smtClean="0"/>
              <a:t> </a:t>
            </a:r>
            <a:r>
              <a:rPr lang="en-US" sz="1000" dirty="0"/>
              <a:t>could have easily been chosen for duty as an </a:t>
            </a:r>
            <a:r>
              <a:rPr lang="en-US" sz="1000" dirty="0" smtClean="0"/>
              <a:t>Elemental. </a:t>
            </a:r>
            <a:r>
              <a:rPr lang="en-US" sz="1000" dirty="0"/>
              <a:t>He was skilled in cross training between services, only lacking in aerospace training. During an early battle he suffered a traumatizing wound to the head, leaving him bereft of an eye. Though </a:t>
            </a:r>
            <a:r>
              <a:rPr lang="en-US" sz="1000" dirty="0" err="1" smtClean="0"/>
              <a:t>DeLaurel</a:t>
            </a:r>
            <a:r>
              <a:rPr lang="en-US" sz="1000" dirty="0" smtClean="0"/>
              <a:t> </a:t>
            </a:r>
            <a:r>
              <a:rPr lang="en-US" sz="1000" dirty="0"/>
              <a:t>has cybernetic implants which function well enough, he has been moved to </a:t>
            </a:r>
            <a:r>
              <a:rPr lang="en-US" sz="1000" dirty="0" smtClean="0"/>
              <a:t>a rearguard position. </a:t>
            </a:r>
            <a:r>
              <a:rPr lang="en-US" sz="1000" dirty="0"/>
              <a:t>It was felt </a:t>
            </a:r>
            <a:r>
              <a:rPr lang="en-US" sz="1000" dirty="0" smtClean="0"/>
              <a:t>that his </a:t>
            </a:r>
            <a:r>
              <a:rPr lang="en-US" sz="1000" dirty="0"/>
              <a:t>skills are best used to support artillery barrages, and </a:t>
            </a:r>
            <a:r>
              <a:rPr lang="en-US" sz="1000" dirty="0" smtClean="0"/>
              <a:t>“</a:t>
            </a:r>
            <a:r>
              <a:rPr lang="en-US" sz="1000" dirty="0" err="1" smtClean="0"/>
              <a:t>Boomstick</a:t>
            </a:r>
            <a:r>
              <a:rPr lang="en-US" sz="1000" dirty="0" smtClean="0"/>
              <a:t>” is </a:t>
            </a:r>
            <a:r>
              <a:rPr lang="en-US" sz="1000" dirty="0"/>
              <a:t>more than enough to swat down harassers who come to disrupt his position on the battlefield.</a:t>
            </a:r>
          </a:p>
        </p:txBody>
      </p:sp>
      <p:pic>
        <p:nvPicPr>
          <p:cNvPr id="20482" name="Picture 2" descr="anthon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1219200"/>
            <a:ext cx="2579167"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val 106"/>
          <p:cNvSpPr>
            <a:spLocks noChangeArrowheads="1"/>
          </p:cNvSpPr>
          <p:nvPr/>
        </p:nvSpPr>
        <p:spPr bwMode="auto">
          <a:xfrm>
            <a:off x="3639110" y="1230313"/>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6" name="Oval 107"/>
          <p:cNvSpPr>
            <a:spLocks noChangeArrowheads="1"/>
          </p:cNvSpPr>
          <p:nvPr/>
        </p:nvSpPr>
        <p:spPr bwMode="auto">
          <a:xfrm flipV="1">
            <a:off x="4434447" y="2049463"/>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8"/>
          <p:cNvSpPr>
            <a:spLocks noChangeArrowheads="1"/>
          </p:cNvSpPr>
          <p:nvPr/>
        </p:nvSpPr>
        <p:spPr bwMode="auto">
          <a:xfrm>
            <a:off x="3675622" y="1274763"/>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Line 109"/>
          <p:cNvSpPr>
            <a:spLocks noChangeShapeType="1"/>
          </p:cNvSpPr>
          <p:nvPr/>
        </p:nvSpPr>
        <p:spPr bwMode="auto">
          <a:xfrm rot="21493452">
            <a:off x="3681972" y="2078038"/>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 name="Line 110"/>
          <p:cNvSpPr>
            <a:spLocks noChangeShapeType="1"/>
          </p:cNvSpPr>
          <p:nvPr/>
        </p:nvSpPr>
        <p:spPr bwMode="auto">
          <a:xfrm rot="21565364">
            <a:off x="5132947" y="2074863"/>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1"/>
          <p:cNvSpPr>
            <a:spLocks noChangeShapeType="1"/>
          </p:cNvSpPr>
          <p:nvPr/>
        </p:nvSpPr>
        <p:spPr bwMode="auto">
          <a:xfrm flipV="1">
            <a:off x="3902635" y="2554288"/>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2"/>
          <p:cNvSpPr>
            <a:spLocks noChangeShapeType="1"/>
          </p:cNvSpPr>
          <p:nvPr/>
        </p:nvSpPr>
        <p:spPr bwMode="auto">
          <a:xfrm flipH="1" flipV="1">
            <a:off x="4945622" y="2551113"/>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Rectangle 113"/>
          <p:cNvSpPr>
            <a:spLocks noChangeArrowheads="1"/>
          </p:cNvSpPr>
          <p:nvPr/>
        </p:nvSpPr>
        <p:spPr bwMode="auto">
          <a:xfrm>
            <a:off x="3659747" y="2081213"/>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3" name="Rectangle 114"/>
          <p:cNvSpPr>
            <a:spLocks noChangeArrowheads="1"/>
          </p:cNvSpPr>
          <p:nvPr/>
        </p:nvSpPr>
        <p:spPr bwMode="auto">
          <a:xfrm>
            <a:off x="5139297" y="2074863"/>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5"/>
          <p:cNvSpPr>
            <a:spLocks noChangeArrowheads="1"/>
          </p:cNvSpPr>
          <p:nvPr/>
        </p:nvSpPr>
        <p:spPr bwMode="auto">
          <a:xfrm rot="18705074">
            <a:off x="4033603" y="2415382"/>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6"/>
          <p:cNvSpPr>
            <a:spLocks noChangeArrowheads="1"/>
          </p:cNvSpPr>
          <p:nvPr/>
        </p:nvSpPr>
        <p:spPr bwMode="auto">
          <a:xfrm rot="19056434">
            <a:off x="4863072" y="2266950"/>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7"/>
          <p:cNvSpPr>
            <a:spLocks noChangeArrowheads="1"/>
          </p:cNvSpPr>
          <p:nvPr/>
        </p:nvSpPr>
        <p:spPr bwMode="auto">
          <a:xfrm rot="20201368">
            <a:off x="3721660" y="2160588"/>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8"/>
          <p:cNvSpPr>
            <a:spLocks noChangeArrowheads="1"/>
          </p:cNvSpPr>
          <p:nvPr/>
        </p:nvSpPr>
        <p:spPr bwMode="auto">
          <a:xfrm rot="1367050">
            <a:off x="5010710" y="2157413"/>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Text Box 122"/>
          <p:cNvSpPr txBox="1">
            <a:spLocks noChangeArrowheads="1"/>
          </p:cNvSpPr>
          <p:nvPr/>
        </p:nvSpPr>
        <p:spPr bwMode="auto">
          <a:xfrm>
            <a:off x="4548584" y="24384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0/8(24)</a:t>
            </a:r>
            <a:endParaRPr lang="en-US" altLang="en-US" b="1" dirty="0"/>
          </a:p>
        </p:txBody>
      </p:sp>
      <p:grpSp>
        <p:nvGrpSpPr>
          <p:cNvPr id="19" name="Group 124"/>
          <p:cNvGrpSpPr>
            <a:grpSpLocks/>
          </p:cNvGrpSpPr>
          <p:nvPr/>
        </p:nvGrpSpPr>
        <p:grpSpPr bwMode="auto">
          <a:xfrm>
            <a:off x="4388410" y="2236788"/>
            <a:ext cx="134937" cy="138112"/>
            <a:chOff x="2602" y="2568"/>
            <a:chExt cx="266" cy="261"/>
          </a:xfrm>
        </p:grpSpPr>
        <p:sp>
          <p:nvSpPr>
            <p:cNvPr id="20"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1"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7" name="Text Box 132"/>
          <p:cNvSpPr txBox="1">
            <a:spLocks noChangeArrowheads="1"/>
          </p:cNvSpPr>
          <p:nvPr/>
        </p:nvSpPr>
        <p:spPr bwMode="auto">
          <a:xfrm>
            <a:off x="4332847" y="2205038"/>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8" name="Rectangle 133"/>
          <p:cNvSpPr>
            <a:spLocks noChangeArrowheads="1"/>
          </p:cNvSpPr>
          <p:nvPr/>
        </p:nvSpPr>
        <p:spPr bwMode="auto">
          <a:xfrm flipH="1">
            <a:off x="4505885" y="2265363"/>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9" name="Text Box 134"/>
          <p:cNvSpPr txBox="1">
            <a:spLocks noChangeArrowheads="1"/>
          </p:cNvSpPr>
          <p:nvPr/>
        </p:nvSpPr>
        <p:spPr bwMode="auto">
          <a:xfrm>
            <a:off x="4431272" y="2208213"/>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0" name="Line 135"/>
          <p:cNvSpPr>
            <a:spLocks noChangeShapeType="1"/>
          </p:cNvSpPr>
          <p:nvPr/>
        </p:nvSpPr>
        <p:spPr bwMode="auto">
          <a:xfrm flipH="1">
            <a:off x="4486835" y="2338388"/>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36"/>
          <p:cNvSpPr>
            <a:spLocks noChangeShapeType="1"/>
          </p:cNvSpPr>
          <p:nvPr/>
        </p:nvSpPr>
        <p:spPr bwMode="auto">
          <a:xfrm flipH="1">
            <a:off x="4482072" y="2270125"/>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2"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683685" y="2660650"/>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4566201" y="2478088"/>
            <a:ext cx="50847"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Rectangle 144"/>
          <p:cNvSpPr>
            <a:spLocks noChangeArrowheads="1"/>
          </p:cNvSpPr>
          <p:nvPr/>
        </p:nvSpPr>
        <p:spPr bwMode="auto">
          <a:xfrm rot="18829785">
            <a:off x="3815322" y="24780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 name="Rectangle 145"/>
          <p:cNvSpPr>
            <a:spLocks noChangeArrowheads="1"/>
          </p:cNvSpPr>
          <p:nvPr/>
        </p:nvSpPr>
        <p:spPr bwMode="auto">
          <a:xfrm rot="18829785">
            <a:off x="4980547" y="24907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Text Box 146"/>
          <p:cNvSpPr txBox="1">
            <a:spLocks noChangeArrowheads="1"/>
          </p:cNvSpPr>
          <p:nvPr/>
        </p:nvSpPr>
        <p:spPr bwMode="auto">
          <a:xfrm rot="17741376">
            <a:off x="4886816" y="2295030"/>
            <a:ext cx="47638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BWM-H-H</a:t>
            </a:r>
            <a:endParaRPr lang="en-US" altLang="en-US" dirty="0"/>
          </a:p>
        </p:txBody>
      </p:sp>
      <p:sp>
        <p:nvSpPr>
          <p:cNvPr id="39" name="Rectangle 147"/>
          <p:cNvSpPr>
            <a:spLocks noChangeArrowheads="1"/>
          </p:cNvSpPr>
          <p:nvPr/>
        </p:nvSpPr>
        <p:spPr bwMode="auto">
          <a:xfrm>
            <a:off x="4690035" y="2374900"/>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0" name="Text Box 148"/>
          <p:cNvSpPr txBox="1">
            <a:spLocks noChangeArrowheads="1"/>
          </p:cNvSpPr>
          <p:nvPr/>
        </p:nvSpPr>
        <p:spPr bwMode="auto">
          <a:xfrm>
            <a:off x="4582085" y="23368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a:t>0/12</a:t>
            </a:r>
          </a:p>
        </p:txBody>
      </p:sp>
      <p:sp>
        <p:nvSpPr>
          <p:cNvPr id="44" name="Text Box 150"/>
          <p:cNvSpPr txBox="1">
            <a:spLocks noChangeArrowheads="1"/>
          </p:cNvSpPr>
          <p:nvPr/>
        </p:nvSpPr>
        <p:spPr bwMode="auto">
          <a:xfrm rot="4514709">
            <a:off x="3504895" y="2189636"/>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CHP14-02</a:t>
            </a:r>
            <a:endParaRPr lang="en-US" altLang="en-US" b="1" dirty="0"/>
          </a:p>
        </p:txBody>
      </p:sp>
      <p:sp>
        <p:nvSpPr>
          <p:cNvPr id="45" name="Text Box 93"/>
          <p:cNvSpPr txBox="1">
            <a:spLocks noChangeArrowheads="1"/>
          </p:cNvSpPr>
          <p:nvPr/>
        </p:nvSpPr>
        <p:spPr bwMode="auto">
          <a:xfrm rot="13392484">
            <a:off x="4785322" y="1457624"/>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208</a:t>
            </a:r>
            <a:endParaRPr lang="en-US" altLang="en-US" b="1" dirty="0"/>
          </a:p>
        </p:txBody>
      </p:sp>
      <p:sp>
        <p:nvSpPr>
          <p:cNvPr id="49" name="Text Box 136"/>
          <p:cNvSpPr txBox="1">
            <a:spLocks noChangeArrowheads="1"/>
          </p:cNvSpPr>
          <p:nvPr/>
        </p:nvSpPr>
        <p:spPr bwMode="auto">
          <a:xfrm rot="7722126">
            <a:off x="3672914" y="1516127"/>
            <a:ext cx="462183"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Bowman</a:t>
            </a:r>
            <a:endParaRPr lang="en-US" altLang="en-US" b="1" dirty="0"/>
          </a:p>
        </p:txBody>
      </p:sp>
      <p:sp>
        <p:nvSpPr>
          <p:cNvPr id="51" name="AutoShape 140"/>
          <p:cNvSpPr>
            <a:spLocks noChangeArrowheads="1"/>
          </p:cNvSpPr>
          <p:nvPr/>
        </p:nvSpPr>
        <p:spPr bwMode="auto">
          <a:xfrm rot="1481547" flipV="1">
            <a:off x="4713847" y="1389063"/>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2" name="Text Box 139"/>
          <p:cNvSpPr txBox="1">
            <a:spLocks noChangeArrowheads="1"/>
          </p:cNvSpPr>
          <p:nvPr/>
        </p:nvSpPr>
        <p:spPr bwMode="auto">
          <a:xfrm rot="10800000">
            <a:off x="4208861" y="1256033"/>
            <a:ext cx="495622"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a:t>
            </a:r>
            <a:r>
              <a:rPr lang="en-US" altLang="en-US" b="1" dirty="0" err="1" smtClean="0"/>
              <a:t>Naadam</a:t>
            </a:r>
            <a:r>
              <a:rPr lang="en-US" altLang="en-US" b="1" dirty="0" smtClean="0"/>
              <a:t>”</a:t>
            </a:r>
            <a:endParaRPr lang="en-US" altLang="en-US" b="1" dirty="0"/>
          </a:p>
        </p:txBody>
      </p:sp>
      <p:sp>
        <p:nvSpPr>
          <p:cNvPr id="56" name="Rectangle 131"/>
          <p:cNvSpPr>
            <a:spLocks noChangeArrowheads="1"/>
          </p:cNvSpPr>
          <p:nvPr/>
        </p:nvSpPr>
        <p:spPr bwMode="auto">
          <a:xfrm rot="8540">
            <a:off x="7485857" y="209708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7" name="Rectangle 132"/>
          <p:cNvSpPr>
            <a:spLocks noChangeArrowheads="1"/>
          </p:cNvSpPr>
          <p:nvPr/>
        </p:nvSpPr>
        <p:spPr bwMode="auto">
          <a:xfrm rot="8540">
            <a:off x="7485857" y="2206625"/>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8" name="Rectangle 133"/>
          <p:cNvSpPr>
            <a:spLocks noChangeArrowheads="1"/>
          </p:cNvSpPr>
          <p:nvPr/>
        </p:nvSpPr>
        <p:spPr bwMode="auto">
          <a:xfrm rot="8540">
            <a:off x="7485857" y="198913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9" name="Rectangle 135"/>
          <p:cNvSpPr>
            <a:spLocks noChangeArrowheads="1"/>
          </p:cNvSpPr>
          <p:nvPr/>
        </p:nvSpPr>
        <p:spPr bwMode="auto">
          <a:xfrm rot="8540">
            <a:off x="7616032" y="2097088"/>
            <a:ext cx="69850" cy="69850"/>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0</a:t>
            </a:r>
          </a:p>
        </p:txBody>
      </p:sp>
      <p:sp>
        <p:nvSpPr>
          <p:cNvPr id="60" name="Rectangle 136"/>
          <p:cNvSpPr>
            <a:spLocks noChangeArrowheads="1"/>
          </p:cNvSpPr>
          <p:nvPr/>
        </p:nvSpPr>
        <p:spPr bwMode="auto">
          <a:xfrm rot="8540">
            <a:off x="7616032" y="220662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1" name="Rectangle 137"/>
          <p:cNvSpPr>
            <a:spLocks noChangeArrowheads="1"/>
          </p:cNvSpPr>
          <p:nvPr/>
        </p:nvSpPr>
        <p:spPr bwMode="auto">
          <a:xfrm rot="8540">
            <a:off x="7616032" y="198913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2" name="Rectangle 138"/>
          <p:cNvSpPr>
            <a:spLocks noChangeArrowheads="1"/>
          </p:cNvSpPr>
          <p:nvPr/>
        </p:nvSpPr>
        <p:spPr bwMode="auto">
          <a:xfrm>
            <a:off x="7469982" y="1971675"/>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3" name="Rectangle 140"/>
          <p:cNvSpPr>
            <a:spLocks noChangeArrowheads="1"/>
          </p:cNvSpPr>
          <p:nvPr/>
        </p:nvSpPr>
        <p:spPr bwMode="auto">
          <a:xfrm rot="8540">
            <a:off x="7746207" y="209708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4" name="Rectangle 141"/>
          <p:cNvSpPr>
            <a:spLocks noChangeArrowheads="1"/>
          </p:cNvSpPr>
          <p:nvPr/>
        </p:nvSpPr>
        <p:spPr bwMode="auto">
          <a:xfrm rot="8540">
            <a:off x="7746207" y="220662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65" name="Rectangle 142"/>
          <p:cNvSpPr>
            <a:spLocks noChangeArrowheads="1"/>
          </p:cNvSpPr>
          <p:nvPr/>
        </p:nvSpPr>
        <p:spPr bwMode="auto">
          <a:xfrm rot="8540">
            <a:off x="7746207" y="198913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6" name="Rectangle 144"/>
          <p:cNvSpPr>
            <a:spLocks noChangeArrowheads="1"/>
          </p:cNvSpPr>
          <p:nvPr/>
        </p:nvSpPr>
        <p:spPr bwMode="auto">
          <a:xfrm rot="8540">
            <a:off x="7876382" y="210026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7" name="Rectangle 145"/>
          <p:cNvSpPr>
            <a:spLocks noChangeArrowheads="1"/>
          </p:cNvSpPr>
          <p:nvPr/>
        </p:nvSpPr>
        <p:spPr bwMode="auto">
          <a:xfrm rot="8540">
            <a:off x="7876382" y="220980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68" name="Rectangle 146"/>
          <p:cNvSpPr>
            <a:spLocks noChangeArrowheads="1"/>
          </p:cNvSpPr>
          <p:nvPr/>
        </p:nvSpPr>
        <p:spPr bwMode="auto">
          <a:xfrm rot="8540">
            <a:off x="7876382" y="199231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69" name="Rectangle 148"/>
          <p:cNvSpPr>
            <a:spLocks noChangeArrowheads="1"/>
          </p:cNvSpPr>
          <p:nvPr/>
        </p:nvSpPr>
        <p:spPr bwMode="auto">
          <a:xfrm rot="8540">
            <a:off x="8000207" y="2100263"/>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0" name="Rectangle 149"/>
          <p:cNvSpPr>
            <a:spLocks noChangeArrowheads="1"/>
          </p:cNvSpPr>
          <p:nvPr/>
        </p:nvSpPr>
        <p:spPr bwMode="auto">
          <a:xfrm rot="8540">
            <a:off x="8000207" y="2209800"/>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71" name="Rectangle 150"/>
          <p:cNvSpPr>
            <a:spLocks noChangeArrowheads="1"/>
          </p:cNvSpPr>
          <p:nvPr/>
        </p:nvSpPr>
        <p:spPr bwMode="auto">
          <a:xfrm rot="8540">
            <a:off x="8000207" y="1992313"/>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72" name="AutoShape 153"/>
          <p:cNvSpPr>
            <a:spLocks noChangeArrowheads="1"/>
          </p:cNvSpPr>
          <p:nvPr/>
        </p:nvSpPr>
        <p:spPr bwMode="auto">
          <a:xfrm flipH="1">
            <a:off x="8151019" y="213201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3" name="AutoShape 154"/>
          <p:cNvSpPr>
            <a:spLocks noChangeArrowheads="1"/>
          </p:cNvSpPr>
          <p:nvPr/>
        </p:nvSpPr>
        <p:spPr bwMode="auto">
          <a:xfrm rot="14670030" flipH="1">
            <a:off x="8166100" y="210264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4" name="AutoShape 155"/>
          <p:cNvSpPr>
            <a:spLocks noChangeArrowheads="1"/>
          </p:cNvSpPr>
          <p:nvPr/>
        </p:nvSpPr>
        <p:spPr bwMode="auto">
          <a:xfrm rot="6929970">
            <a:off x="8131175" y="210264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5" name="Oval 156"/>
          <p:cNvSpPr>
            <a:spLocks noChangeArrowheads="1"/>
          </p:cNvSpPr>
          <p:nvPr/>
        </p:nvSpPr>
        <p:spPr bwMode="auto">
          <a:xfrm>
            <a:off x="8130382" y="209391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6" name="AutoShape 158"/>
          <p:cNvSpPr>
            <a:spLocks noChangeArrowheads="1"/>
          </p:cNvSpPr>
          <p:nvPr/>
        </p:nvSpPr>
        <p:spPr bwMode="auto">
          <a:xfrm flipH="1">
            <a:off x="8152607" y="202406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7" name="AutoShape 159"/>
          <p:cNvSpPr>
            <a:spLocks noChangeArrowheads="1"/>
          </p:cNvSpPr>
          <p:nvPr/>
        </p:nvSpPr>
        <p:spPr bwMode="auto">
          <a:xfrm rot="14670030" flipH="1">
            <a:off x="8167688" y="199469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8" name="AutoShape 160"/>
          <p:cNvSpPr>
            <a:spLocks noChangeArrowheads="1"/>
          </p:cNvSpPr>
          <p:nvPr/>
        </p:nvSpPr>
        <p:spPr bwMode="auto">
          <a:xfrm rot="6929970">
            <a:off x="8132763" y="199469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9" name="Oval 161"/>
          <p:cNvSpPr>
            <a:spLocks noChangeArrowheads="1"/>
          </p:cNvSpPr>
          <p:nvPr/>
        </p:nvSpPr>
        <p:spPr bwMode="auto">
          <a:xfrm>
            <a:off x="8131969" y="198596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0" name="AutoShape 163"/>
          <p:cNvSpPr>
            <a:spLocks noChangeArrowheads="1"/>
          </p:cNvSpPr>
          <p:nvPr/>
        </p:nvSpPr>
        <p:spPr bwMode="auto">
          <a:xfrm flipH="1">
            <a:off x="8151019" y="223520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1" name="AutoShape 164"/>
          <p:cNvSpPr>
            <a:spLocks noChangeArrowheads="1"/>
          </p:cNvSpPr>
          <p:nvPr/>
        </p:nvSpPr>
        <p:spPr bwMode="auto">
          <a:xfrm rot="14670030" flipH="1">
            <a:off x="8166100" y="220583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2" name="AutoShape 165"/>
          <p:cNvSpPr>
            <a:spLocks noChangeArrowheads="1"/>
          </p:cNvSpPr>
          <p:nvPr/>
        </p:nvSpPr>
        <p:spPr bwMode="auto">
          <a:xfrm rot="6929970">
            <a:off x="8131175" y="220583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3" name="Oval 166"/>
          <p:cNvSpPr>
            <a:spLocks noChangeArrowheads="1"/>
          </p:cNvSpPr>
          <p:nvPr/>
        </p:nvSpPr>
        <p:spPr bwMode="auto">
          <a:xfrm>
            <a:off x="8130382" y="2197100"/>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4" name="Rectangle 145"/>
          <p:cNvSpPr>
            <a:spLocks noChangeArrowheads="1"/>
          </p:cNvSpPr>
          <p:nvPr/>
        </p:nvSpPr>
        <p:spPr bwMode="auto">
          <a:xfrm rot="8540">
            <a:off x="7876382" y="220980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5" name="Rectangle 145"/>
          <p:cNvSpPr>
            <a:spLocks noChangeArrowheads="1"/>
          </p:cNvSpPr>
          <p:nvPr/>
        </p:nvSpPr>
        <p:spPr bwMode="auto">
          <a:xfrm rot="8540">
            <a:off x="7876382" y="220980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6" name="Rectangle 148"/>
          <p:cNvSpPr>
            <a:spLocks noChangeArrowheads="1"/>
          </p:cNvSpPr>
          <p:nvPr/>
        </p:nvSpPr>
        <p:spPr bwMode="auto">
          <a:xfrm rot="8540">
            <a:off x="8000207" y="2100263"/>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7" name="Rectangle 145"/>
          <p:cNvSpPr>
            <a:spLocks noChangeArrowheads="1"/>
          </p:cNvSpPr>
          <p:nvPr/>
        </p:nvSpPr>
        <p:spPr bwMode="auto">
          <a:xfrm rot="8540">
            <a:off x="7876382" y="220980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8" name="Rectangle 149"/>
          <p:cNvSpPr>
            <a:spLocks noChangeArrowheads="1"/>
          </p:cNvSpPr>
          <p:nvPr/>
        </p:nvSpPr>
        <p:spPr bwMode="auto">
          <a:xfrm rot="8540">
            <a:off x="8000207" y="2209800"/>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89" name="Rectangle 144"/>
          <p:cNvSpPr>
            <a:spLocks noChangeArrowheads="1"/>
          </p:cNvSpPr>
          <p:nvPr/>
        </p:nvSpPr>
        <p:spPr bwMode="auto">
          <a:xfrm rot="8540">
            <a:off x="7876382" y="210026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0" name="Rectangle 148"/>
          <p:cNvSpPr>
            <a:spLocks noChangeArrowheads="1"/>
          </p:cNvSpPr>
          <p:nvPr/>
        </p:nvSpPr>
        <p:spPr bwMode="auto">
          <a:xfrm rot="8540">
            <a:off x="8000207" y="2100263"/>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1" name="AutoShape 154"/>
          <p:cNvSpPr>
            <a:spLocks noChangeArrowheads="1"/>
          </p:cNvSpPr>
          <p:nvPr/>
        </p:nvSpPr>
        <p:spPr bwMode="auto">
          <a:xfrm rot="14670030" flipH="1">
            <a:off x="8166100" y="210264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2" name="Oval 156"/>
          <p:cNvSpPr>
            <a:spLocks noChangeArrowheads="1"/>
          </p:cNvSpPr>
          <p:nvPr/>
        </p:nvSpPr>
        <p:spPr bwMode="auto">
          <a:xfrm>
            <a:off x="8130382" y="209391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3" name="Rectangle 148"/>
          <p:cNvSpPr>
            <a:spLocks noChangeArrowheads="1"/>
          </p:cNvSpPr>
          <p:nvPr/>
        </p:nvSpPr>
        <p:spPr bwMode="auto">
          <a:xfrm rot="8540">
            <a:off x="8000207" y="2100263"/>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4" name="Text Box 151"/>
          <p:cNvSpPr txBox="1">
            <a:spLocks noChangeArrowheads="1"/>
          </p:cNvSpPr>
          <p:nvPr/>
        </p:nvSpPr>
        <p:spPr bwMode="auto">
          <a:xfrm rot="16200000">
            <a:off x="7916382" y="2050858"/>
            <a:ext cx="3946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CHP14-02   </a:t>
            </a:r>
            <a:endParaRPr lang="en-US" altLang="en-US" sz="300" b="1" dirty="0">
              <a:solidFill>
                <a:schemeClr val="tx1"/>
              </a:solidFill>
            </a:endParaRPr>
          </a:p>
        </p:txBody>
      </p:sp>
      <p:sp>
        <p:nvSpPr>
          <p:cNvPr id="95" name="Rectangle 144"/>
          <p:cNvSpPr>
            <a:spLocks noChangeArrowheads="1"/>
          </p:cNvSpPr>
          <p:nvPr/>
        </p:nvSpPr>
        <p:spPr bwMode="auto">
          <a:xfrm rot="8540">
            <a:off x="7876382" y="210026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6" name="Rectangle 145"/>
          <p:cNvSpPr>
            <a:spLocks noChangeArrowheads="1"/>
          </p:cNvSpPr>
          <p:nvPr/>
        </p:nvSpPr>
        <p:spPr bwMode="auto">
          <a:xfrm rot="8540">
            <a:off x="7876382" y="220980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7" name="Rectangle 150"/>
          <p:cNvSpPr>
            <a:spLocks noChangeArrowheads="1"/>
          </p:cNvSpPr>
          <p:nvPr/>
        </p:nvSpPr>
        <p:spPr bwMode="auto">
          <a:xfrm rot="8540">
            <a:off x="8000207" y="199231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98" name="Rectangle 145"/>
          <p:cNvSpPr>
            <a:spLocks noChangeArrowheads="1"/>
          </p:cNvSpPr>
          <p:nvPr/>
        </p:nvSpPr>
        <p:spPr bwMode="auto">
          <a:xfrm rot="8540">
            <a:off x="7876382" y="220980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9" name="Rectangle 145"/>
          <p:cNvSpPr>
            <a:spLocks noChangeArrowheads="1"/>
          </p:cNvSpPr>
          <p:nvPr/>
        </p:nvSpPr>
        <p:spPr bwMode="auto">
          <a:xfrm rot="8540">
            <a:off x="7876382" y="220980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0" name="Rectangle 145"/>
          <p:cNvSpPr>
            <a:spLocks noChangeArrowheads="1"/>
          </p:cNvSpPr>
          <p:nvPr/>
        </p:nvSpPr>
        <p:spPr bwMode="auto">
          <a:xfrm rot="8540">
            <a:off x="7876382" y="220980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1" name="Rectangle 144"/>
          <p:cNvSpPr>
            <a:spLocks noChangeArrowheads="1"/>
          </p:cNvSpPr>
          <p:nvPr/>
        </p:nvSpPr>
        <p:spPr bwMode="auto">
          <a:xfrm rot="8540">
            <a:off x="7876382" y="2100263"/>
            <a:ext cx="69850" cy="69850"/>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0</a:t>
            </a:r>
          </a:p>
        </p:txBody>
      </p:sp>
      <p:sp>
        <p:nvSpPr>
          <p:cNvPr id="102" name="Oval 3"/>
          <p:cNvSpPr>
            <a:spLocks noChangeArrowheads="1"/>
          </p:cNvSpPr>
          <p:nvPr/>
        </p:nvSpPr>
        <p:spPr bwMode="auto">
          <a:xfrm>
            <a:off x="6171407" y="2446338"/>
            <a:ext cx="88900" cy="889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3" name="Rectangle 4"/>
          <p:cNvSpPr>
            <a:spLocks noChangeArrowheads="1"/>
          </p:cNvSpPr>
          <p:nvPr/>
        </p:nvSpPr>
        <p:spPr bwMode="auto">
          <a:xfrm rot="6942598">
            <a:off x="5844382" y="1804988"/>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04" name="Rectangle 5"/>
          <p:cNvSpPr>
            <a:spLocks noChangeArrowheads="1"/>
          </p:cNvSpPr>
          <p:nvPr/>
        </p:nvSpPr>
        <p:spPr bwMode="auto">
          <a:xfrm rot="6942598">
            <a:off x="5752307" y="1760538"/>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9</a:t>
            </a:r>
            <a:endParaRPr lang="en-US" altLang="en-US" dirty="0"/>
          </a:p>
        </p:txBody>
      </p:sp>
      <p:sp>
        <p:nvSpPr>
          <p:cNvPr id="105" name="Rectangle 6"/>
          <p:cNvSpPr>
            <a:spLocks noChangeArrowheads="1"/>
          </p:cNvSpPr>
          <p:nvPr/>
        </p:nvSpPr>
        <p:spPr bwMode="auto">
          <a:xfrm rot="6942598">
            <a:off x="5650707" y="171291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06" name="Rectangle 7"/>
          <p:cNvSpPr>
            <a:spLocks noChangeArrowheads="1"/>
          </p:cNvSpPr>
          <p:nvPr/>
        </p:nvSpPr>
        <p:spPr bwMode="auto">
          <a:xfrm rot="6942598">
            <a:off x="5936457" y="184943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07" name="Rectangle 8"/>
          <p:cNvSpPr>
            <a:spLocks noChangeArrowheads="1"/>
          </p:cNvSpPr>
          <p:nvPr/>
        </p:nvSpPr>
        <p:spPr bwMode="auto">
          <a:xfrm rot="6588229">
            <a:off x="5612607" y="1814513"/>
            <a:ext cx="92075" cy="92075"/>
          </a:xfrm>
          <a:prstGeom prst="rect">
            <a:avLst/>
          </a:prstGeom>
          <a:solidFill>
            <a:schemeClr val="tx1">
              <a:lumMod val="50000"/>
              <a:lumOff val="50000"/>
            </a:schemeClr>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108" name="AutoShape 9"/>
          <p:cNvSpPr>
            <a:spLocks noChangeArrowheads="1"/>
          </p:cNvSpPr>
          <p:nvPr/>
        </p:nvSpPr>
        <p:spPr bwMode="auto">
          <a:xfrm rot="14810754">
            <a:off x="5557044" y="1728788"/>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9" name="Rectangle 11"/>
          <p:cNvSpPr>
            <a:spLocks noChangeArrowheads="1"/>
          </p:cNvSpPr>
          <p:nvPr/>
        </p:nvSpPr>
        <p:spPr bwMode="auto">
          <a:xfrm rot="5776196">
            <a:off x="5788026" y="1972469"/>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10" name="Rectangle 12"/>
          <p:cNvSpPr>
            <a:spLocks noChangeArrowheads="1"/>
          </p:cNvSpPr>
          <p:nvPr/>
        </p:nvSpPr>
        <p:spPr bwMode="auto">
          <a:xfrm rot="5776196">
            <a:off x="5686426" y="1961356"/>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9</a:t>
            </a:r>
            <a:endParaRPr lang="en-US" altLang="en-US" dirty="0"/>
          </a:p>
        </p:txBody>
      </p:sp>
      <p:sp>
        <p:nvSpPr>
          <p:cNvPr id="111" name="Rectangle 13"/>
          <p:cNvSpPr>
            <a:spLocks noChangeArrowheads="1"/>
          </p:cNvSpPr>
          <p:nvPr/>
        </p:nvSpPr>
        <p:spPr bwMode="auto">
          <a:xfrm rot="5776196">
            <a:off x="5574507" y="195103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12" name="Rectangle 14"/>
          <p:cNvSpPr>
            <a:spLocks noChangeArrowheads="1"/>
          </p:cNvSpPr>
          <p:nvPr/>
        </p:nvSpPr>
        <p:spPr bwMode="auto">
          <a:xfrm rot="5776196">
            <a:off x="5888832" y="19827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13" name="Rectangle 15"/>
          <p:cNvSpPr>
            <a:spLocks noChangeArrowheads="1"/>
          </p:cNvSpPr>
          <p:nvPr/>
        </p:nvSpPr>
        <p:spPr bwMode="auto">
          <a:xfrm rot="5421827">
            <a:off x="5572126" y="2058194"/>
            <a:ext cx="90487"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114" name="Rectangle 17"/>
          <p:cNvSpPr>
            <a:spLocks noChangeArrowheads="1"/>
          </p:cNvSpPr>
          <p:nvPr/>
        </p:nvSpPr>
        <p:spPr bwMode="auto">
          <a:xfrm rot="4578788">
            <a:off x="5805488" y="2153444"/>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15" name="Rectangle 18"/>
          <p:cNvSpPr>
            <a:spLocks noChangeArrowheads="1"/>
          </p:cNvSpPr>
          <p:nvPr/>
        </p:nvSpPr>
        <p:spPr bwMode="auto">
          <a:xfrm rot="4578788">
            <a:off x="5705476" y="2177256"/>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8</a:t>
            </a:r>
          </a:p>
        </p:txBody>
      </p:sp>
      <p:sp>
        <p:nvSpPr>
          <p:cNvPr id="116" name="Rectangle 19"/>
          <p:cNvSpPr>
            <a:spLocks noChangeArrowheads="1"/>
          </p:cNvSpPr>
          <p:nvPr/>
        </p:nvSpPr>
        <p:spPr bwMode="auto">
          <a:xfrm rot="4578788">
            <a:off x="5596732" y="220662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17" name="Rectangle 20"/>
          <p:cNvSpPr>
            <a:spLocks noChangeArrowheads="1"/>
          </p:cNvSpPr>
          <p:nvPr/>
        </p:nvSpPr>
        <p:spPr bwMode="auto">
          <a:xfrm rot="4578788">
            <a:off x="5903119" y="212883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18" name="Rectangle 21"/>
          <p:cNvSpPr>
            <a:spLocks noChangeArrowheads="1"/>
          </p:cNvSpPr>
          <p:nvPr/>
        </p:nvSpPr>
        <p:spPr bwMode="auto">
          <a:xfrm rot="4224419">
            <a:off x="5632451" y="2307431"/>
            <a:ext cx="90488"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21</a:t>
            </a:r>
            <a:endParaRPr lang="en-US" altLang="en-US" dirty="0"/>
          </a:p>
        </p:txBody>
      </p:sp>
      <p:grpSp>
        <p:nvGrpSpPr>
          <p:cNvPr id="119" name="Group 23"/>
          <p:cNvGrpSpPr>
            <a:grpSpLocks/>
          </p:cNvGrpSpPr>
          <p:nvPr/>
        </p:nvGrpSpPr>
        <p:grpSpPr bwMode="auto">
          <a:xfrm>
            <a:off x="5771357" y="1573213"/>
            <a:ext cx="298450" cy="247650"/>
            <a:chOff x="2534" y="1839"/>
            <a:chExt cx="188" cy="156"/>
          </a:xfrm>
        </p:grpSpPr>
        <p:grpSp>
          <p:nvGrpSpPr>
            <p:cNvPr id="120" name="Group 24"/>
            <p:cNvGrpSpPr>
              <a:grpSpLocks/>
            </p:cNvGrpSpPr>
            <p:nvPr/>
          </p:nvGrpSpPr>
          <p:grpSpPr bwMode="auto">
            <a:xfrm rot="-5685818">
              <a:off x="2674" y="1947"/>
              <a:ext cx="48" cy="48"/>
              <a:chOff x="1776" y="2429"/>
              <a:chExt cx="160" cy="160"/>
            </a:xfrm>
          </p:grpSpPr>
          <p:sp>
            <p:nvSpPr>
              <p:cNvPr id="129"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0"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1"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1" name="Group 28"/>
            <p:cNvGrpSpPr>
              <a:grpSpLocks/>
            </p:cNvGrpSpPr>
            <p:nvPr/>
          </p:nvGrpSpPr>
          <p:grpSpPr bwMode="auto">
            <a:xfrm rot="-5685818">
              <a:off x="2620" y="1867"/>
              <a:ext cx="48" cy="48"/>
              <a:chOff x="1776" y="2429"/>
              <a:chExt cx="160" cy="160"/>
            </a:xfrm>
          </p:grpSpPr>
          <p:sp>
            <p:nvSpPr>
              <p:cNvPr id="126"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7"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8"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2" name="Group 32"/>
            <p:cNvGrpSpPr>
              <a:grpSpLocks/>
            </p:cNvGrpSpPr>
            <p:nvPr/>
          </p:nvGrpSpPr>
          <p:grpSpPr bwMode="auto">
            <a:xfrm rot="-5685818">
              <a:off x="2534" y="1839"/>
              <a:ext cx="48" cy="48"/>
              <a:chOff x="1776" y="2429"/>
              <a:chExt cx="160" cy="160"/>
            </a:xfrm>
          </p:grpSpPr>
          <p:sp>
            <p:nvSpPr>
              <p:cNvPr id="123"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4"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5"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132" name="Rectangle 37"/>
          <p:cNvSpPr>
            <a:spLocks noChangeArrowheads="1"/>
          </p:cNvSpPr>
          <p:nvPr/>
        </p:nvSpPr>
        <p:spPr bwMode="auto">
          <a:xfrm rot="3452362">
            <a:off x="5865019" y="231933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3" name="Rectangle 38"/>
          <p:cNvSpPr>
            <a:spLocks noChangeArrowheads="1"/>
          </p:cNvSpPr>
          <p:nvPr/>
        </p:nvSpPr>
        <p:spPr bwMode="auto">
          <a:xfrm rot="3452362">
            <a:off x="5779294" y="2374900"/>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8</a:t>
            </a:r>
          </a:p>
        </p:txBody>
      </p:sp>
      <p:sp>
        <p:nvSpPr>
          <p:cNvPr id="134" name="Rectangle 39"/>
          <p:cNvSpPr>
            <a:spLocks noChangeArrowheads="1"/>
          </p:cNvSpPr>
          <p:nvPr/>
        </p:nvSpPr>
        <p:spPr bwMode="auto">
          <a:xfrm rot="3452362">
            <a:off x="5685632" y="243522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35" name="Rectangle 40"/>
          <p:cNvSpPr>
            <a:spLocks noChangeArrowheads="1"/>
          </p:cNvSpPr>
          <p:nvPr/>
        </p:nvSpPr>
        <p:spPr bwMode="auto">
          <a:xfrm rot="3452362">
            <a:off x="5952332" y="226536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36" name="Rectangle 41"/>
          <p:cNvSpPr>
            <a:spLocks noChangeArrowheads="1"/>
          </p:cNvSpPr>
          <p:nvPr/>
        </p:nvSpPr>
        <p:spPr bwMode="auto">
          <a:xfrm rot="3097994">
            <a:off x="5752307" y="252095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137" name="Rectangle 43"/>
          <p:cNvSpPr>
            <a:spLocks noChangeArrowheads="1"/>
          </p:cNvSpPr>
          <p:nvPr/>
        </p:nvSpPr>
        <p:spPr bwMode="auto">
          <a:xfrm rot="2322964">
            <a:off x="5977732" y="245586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8" name="Rectangle 44"/>
          <p:cNvSpPr>
            <a:spLocks noChangeArrowheads="1"/>
          </p:cNvSpPr>
          <p:nvPr/>
        </p:nvSpPr>
        <p:spPr bwMode="auto">
          <a:xfrm rot="2322964">
            <a:off x="5914232" y="2535238"/>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8</a:t>
            </a:r>
          </a:p>
        </p:txBody>
      </p:sp>
      <p:sp>
        <p:nvSpPr>
          <p:cNvPr id="139" name="Rectangle 45"/>
          <p:cNvSpPr>
            <a:spLocks noChangeArrowheads="1"/>
          </p:cNvSpPr>
          <p:nvPr/>
        </p:nvSpPr>
        <p:spPr bwMode="auto">
          <a:xfrm rot="2322964">
            <a:off x="5844382" y="262413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40" name="Rectangle 46"/>
          <p:cNvSpPr>
            <a:spLocks noChangeArrowheads="1"/>
          </p:cNvSpPr>
          <p:nvPr/>
        </p:nvSpPr>
        <p:spPr bwMode="auto">
          <a:xfrm rot="2322964">
            <a:off x="6041232" y="23764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1" name="Rectangle 47"/>
          <p:cNvSpPr>
            <a:spLocks noChangeArrowheads="1"/>
          </p:cNvSpPr>
          <p:nvPr/>
        </p:nvSpPr>
        <p:spPr bwMode="auto">
          <a:xfrm rot="1968596">
            <a:off x="5934869" y="268446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142" name="Rectangle 49"/>
          <p:cNvSpPr>
            <a:spLocks noChangeArrowheads="1"/>
          </p:cNvSpPr>
          <p:nvPr/>
        </p:nvSpPr>
        <p:spPr bwMode="auto">
          <a:xfrm rot="1146636">
            <a:off x="6138069" y="25415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43" name="Rectangle 50"/>
          <p:cNvSpPr>
            <a:spLocks noChangeArrowheads="1"/>
          </p:cNvSpPr>
          <p:nvPr/>
        </p:nvSpPr>
        <p:spPr bwMode="auto">
          <a:xfrm rot="1146636">
            <a:off x="6104732" y="263842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44" name="Rectangle 51"/>
          <p:cNvSpPr>
            <a:spLocks noChangeArrowheads="1"/>
          </p:cNvSpPr>
          <p:nvPr/>
        </p:nvSpPr>
        <p:spPr bwMode="auto">
          <a:xfrm rot="1146636">
            <a:off x="6069807" y="27447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45" name="Rectangle 52"/>
          <p:cNvSpPr>
            <a:spLocks noChangeArrowheads="1"/>
          </p:cNvSpPr>
          <p:nvPr/>
        </p:nvSpPr>
        <p:spPr bwMode="auto">
          <a:xfrm rot="1146636">
            <a:off x="6171407" y="244475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46" name="Rectangle 53"/>
          <p:cNvSpPr>
            <a:spLocks noChangeArrowheads="1"/>
          </p:cNvSpPr>
          <p:nvPr/>
        </p:nvSpPr>
        <p:spPr bwMode="auto">
          <a:xfrm rot="792268">
            <a:off x="6174582" y="27701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47" name="Rectangle 55"/>
          <p:cNvSpPr>
            <a:spLocks noChangeArrowheads="1"/>
          </p:cNvSpPr>
          <p:nvPr/>
        </p:nvSpPr>
        <p:spPr bwMode="auto">
          <a:xfrm rot="21433521">
            <a:off x="6314282" y="256381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48" name="Rectangle 56"/>
          <p:cNvSpPr>
            <a:spLocks noChangeArrowheads="1"/>
          </p:cNvSpPr>
          <p:nvPr/>
        </p:nvSpPr>
        <p:spPr bwMode="auto">
          <a:xfrm rot="21433521">
            <a:off x="6319044" y="2665413"/>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49" name="Rectangle 57"/>
          <p:cNvSpPr>
            <a:spLocks noChangeArrowheads="1"/>
          </p:cNvSpPr>
          <p:nvPr/>
        </p:nvSpPr>
        <p:spPr bwMode="auto">
          <a:xfrm rot="21433521">
            <a:off x="6325394" y="277812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50" name="Rectangle 58"/>
          <p:cNvSpPr>
            <a:spLocks noChangeArrowheads="1"/>
          </p:cNvSpPr>
          <p:nvPr/>
        </p:nvSpPr>
        <p:spPr bwMode="auto">
          <a:xfrm rot="21433521">
            <a:off x="6307932" y="246221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1" name="Rectangle 59"/>
          <p:cNvSpPr>
            <a:spLocks noChangeArrowheads="1"/>
          </p:cNvSpPr>
          <p:nvPr/>
        </p:nvSpPr>
        <p:spPr bwMode="auto">
          <a:xfrm rot="21079153">
            <a:off x="6433344" y="2762250"/>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52" name="Rectangle 61"/>
          <p:cNvSpPr>
            <a:spLocks noChangeArrowheads="1"/>
          </p:cNvSpPr>
          <p:nvPr/>
        </p:nvSpPr>
        <p:spPr bwMode="auto">
          <a:xfrm rot="20267117">
            <a:off x="6479382" y="252730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53" name="Rectangle 62"/>
          <p:cNvSpPr>
            <a:spLocks noChangeArrowheads="1"/>
          </p:cNvSpPr>
          <p:nvPr/>
        </p:nvSpPr>
        <p:spPr bwMode="auto">
          <a:xfrm rot="20267117">
            <a:off x="6517482" y="262255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54" name="Rectangle 63"/>
          <p:cNvSpPr>
            <a:spLocks noChangeArrowheads="1"/>
          </p:cNvSpPr>
          <p:nvPr/>
        </p:nvSpPr>
        <p:spPr bwMode="auto">
          <a:xfrm rot="20267117">
            <a:off x="6561932" y="272573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7</a:t>
            </a:r>
          </a:p>
        </p:txBody>
      </p:sp>
      <p:sp>
        <p:nvSpPr>
          <p:cNvPr id="155" name="Rectangle 64"/>
          <p:cNvSpPr>
            <a:spLocks noChangeArrowheads="1"/>
          </p:cNvSpPr>
          <p:nvPr/>
        </p:nvSpPr>
        <p:spPr bwMode="auto">
          <a:xfrm rot="20267117">
            <a:off x="6441282" y="243205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6" name="Rectangle 65"/>
          <p:cNvSpPr>
            <a:spLocks noChangeArrowheads="1"/>
          </p:cNvSpPr>
          <p:nvPr/>
        </p:nvSpPr>
        <p:spPr bwMode="auto">
          <a:xfrm rot="19912749">
            <a:off x="6657182" y="267493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57" name="Rectangle 67"/>
          <p:cNvSpPr>
            <a:spLocks noChangeArrowheads="1"/>
          </p:cNvSpPr>
          <p:nvPr/>
        </p:nvSpPr>
        <p:spPr bwMode="auto">
          <a:xfrm rot="19177617">
            <a:off x="6638132" y="243046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58" name="Rectangle 68"/>
          <p:cNvSpPr>
            <a:spLocks noChangeArrowheads="1"/>
          </p:cNvSpPr>
          <p:nvPr/>
        </p:nvSpPr>
        <p:spPr bwMode="auto">
          <a:xfrm rot="19177617">
            <a:off x="6704807" y="250825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59" name="Rectangle 69"/>
          <p:cNvSpPr>
            <a:spLocks noChangeArrowheads="1"/>
          </p:cNvSpPr>
          <p:nvPr/>
        </p:nvSpPr>
        <p:spPr bwMode="auto">
          <a:xfrm rot="19177617">
            <a:off x="6777832" y="25923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7</a:t>
            </a:r>
          </a:p>
        </p:txBody>
      </p:sp>
      <p:sp>
        <p:nvSpPr>
          <p:cNvPr id="160" name="Rectangle 70"/>
          <p:cNvSpPr>
            <a:spLocks noChangeArrowheads="1"/>
          </p:cNvSpPr>
          <p:nvPr/>
        </p:nvSpPr>
        <p:spPr bwMode="auto">
          <a:xfrm rot="19177617">
            <a:off x="6573044" y="235267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61" name="Rectangle 71"/>
          <p:cNvSpPr>
            <a:spLocks noChangeArrowheads="1"/>
          </p:cNvSpPr>
          <p:nvPr/>
        </p:nvSpPr>
        <p:spPr bwMode="auto">
          <a:xfrm rot="18823250">
            <a:off x="6854032" y="25161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18</a:t>
            </a:r>
          </a:p>
        </p:txBody>
      </p:sp>
      <p:sp>
        <p:nvSpPr>
          <p:cNvPr id="162" name="Rectangle 73"/>
          <p:cNvSpPr>
            <a:spLocks noChangeArrowheads="1"/>
          </p:cNvSpPr>
          <p:nvPr/>
        </p:nvSpPr>
        <p:spPr bwMode="auto">
          <a:xfrm rot="17949888">
            <a:off x="6741319" y="22875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63" name="Rectangle 74"/>
          <p:cNvSpPr>
            <a:spLocks noChangeArrowheads="1"/>
          </p:cNvSpPr>
          <p:nvPr/>
        </p:nvSpPr>
        <p:spPr bwMode="auto">
          <a:xfrm rot="17949888">
            <a:off x="6831807" y="233680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64" name="Rectangle 75"/>
          <p:cNvSpPr>
            <a:spLocks noChangeArrowheads="1"/>
          </p:cNvSpPr>
          <p:nvPr/>
        </p:nvSpPr>
        <p:spPr bwMode="auto">
          <a:xfrm rot="17949888">
            <a:off x="6930232" y="239077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6</a:t>
            </a:r>
          </a:p>
        </p:txBody>
      </p:sp>
      <p:sp>
        <p:nvSpPr>
          <p:cNvPr id="165" name="Rectangle 76"/>
          <p:cNvSpPr>
            <a:spLocks noChangeArrowheads="1"/>
          </p:cNvSpPr>
          <p:nvPr/>
        </p:nvSpPr>
        <p:spPr bwMode="auto">
          <a:xfrm rot="17949888">
            <a:off x="6652419" y="223678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66" name="Rectangle 77"/>
          <p:cNvSpPr>
            <a:spLocks noChangeArrowheads="1"/>
          </p:cNvSpPr>
          <p:nvPr/>
        </p:nvSpPr>
        <p:spPr bwMode="auto">
          <a:xfrm rot="17595513">
            <a:off x="6974682" y="229235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67" name="Text Box 78"/>
          <p:cNvSpPr txBox="1">
            <a:spLocks noChangeArrowheads="1"/>
          </p:cNvSpPr>
          <p:nvPr/>
        </p:nvSpPr>
        <p:spPr bwMode="auto">
          <a:xfrm rot="7114242">
            <a:off x="5960965" y="1934667"/>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solidFill>
                  <a:schemeClr val="tx1"/>
                </a:solidFill>
              </a:rPr>
              <a:t>CHP14-02</a:t>
            </a:r>
            <a:endParaRPr lang="en-US" altLang="en-US" dirty="0">
              <a:solidFill>
                <a:schemeClr val="tx1"/>
              </a:solidFill>
            </a:endParaRPr>
          </a:p>
        </p:txBody>
      </p:sp>
      <p:sp>
        <p:nvSpPr>
          <p:cNvPr id="168" name="Rectangle 79"/>
          <p:cNvSpPr>
            <a:spLocks noChangeArrowheads="1"/>
          </p:cNvSpPr>
          <p:nvPr/>
        </p:nvSpPr>
        <p:spPr bwMode="auto">
          <a:xfrm rot="1706668">
            <a:off x="6236494" y="1971675"/>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9" name="Oval 80"/>
          <p:cNvSpPr>
            <a:spLocks noChangeArrowheads="1"/>
          </p:cNvSpPr>
          <p:nvPr/>
        </p:nvSpPr>
        <p:spPr bwMode="auto">
          <a:xfrm>
            <a:off x="5539582" y="1289050"/>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0" name="Rectangle 277"/>
          <p:cNvSpPr>
            <a:spLocks noChangeArrowheads="1"/>
          </p:cNvSpPr>
          <p:nvPr/>
        </p:nvSpPr>
        <p:spPr bwMode="auto">
          <a:xfrm rot="16806021">
            <a:off x="6796088" y="211693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1" name="Rectangle 278"/>
          <p:cNvSpPr>
            <a:spLocks noChangeArrowheads="1"/>
          </p:cNvSpPr>
          <p:nvPr/>
        </p:nvSpPr>
        <p:spPr bwMode="auto">
          <a:xfrm rot="16806021">
            <a:off x="6896101" y="213439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72" name="Rectangle 279"/>
          <p:cNvSpPr>
            <a:spLocks noChangeArrowheads="1"/>
          </p:cNvSpPr>
          <p:nvPr/>
        </p:nvSpPr>
        <p:spPr bwMode="auto">
          <a:xfrm rot="16806021">
            <a:off x="7006432" y="215423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6</a:t>
            </a:r>
          </a:p>
        </p:txBody>
      </p:sp>
      <p:sp>
        <p:nvSpPr>
          <p:cNvPr id="173" name="Rectangle 280"/>
          <p:cNvSpPr>
            <a:spLocks noChangeArrowheads="1"/>
          </p:cNvSpPr>
          <p:nvPr/>
        </p:nvSpPr>
        <p:spPr bwMode="auto">
          <a:xfrm rot="16806021">
            <a:off x="6695282" y="210026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74" name="Rectangle 281"/>
          <p:cNvSpPr>
            <a:spLocks noChangeArrowheads="1"/>
          </p:cNvSpPr>
          <p:nvPr/>
        </p:nvSpPr>
        <p:spPr bwMode="auto">
          <a:xfrm rot="16451653">
            <a:off x="7016751" y="204549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75" name="Rectangle 283"/>
          <p:cNvSpPr>
            <a:spLocks noChangeArrowheads="1"/>
          </p:cNvSpPr>
          <p:nvPr/>
        </p:nvSpPr>
        <p:spPr bwMode="auto">
          <a:xfrm rot="15305537">
            <a:off x="6791326" y="193278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6" name="Rectangle 284"/>
          <p:cNvSpPr>
            <a:spLocks noChangeArrowheads="1"/>
          </p:cNvSpPr>
          <p:nvPr/>
        </p:nvSpPr>
        <p:spPr bwMode="auto">
          <a:xfrm rot="15305537">
            <a:off x="6891338" y="190579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77" name="Rectangle 285"/>
          <p:cNvSpPr>
            <a:spLocks noChangeArrowheads="1"/>
          </p:cNvSpPr>
          <p:nvPr/>
        </p:nvSpPr>
        <p:spPr bwMode="auto">
          <a:xfrm rot="15305537">
            <a:off x="6998494" y="187642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6</a:t>
            </a:r>
          </a:p>
        </p:txBody>
      </p:sp>
      <p:sp>
        <p:nvSpPr>
          <p:cNvPr id="178" name="Rectangle 286"/>
          <p:cNvSpPr>
            <a:spLocks noChangeArrowheads="1"/>
          </p:cNvSpPr>
          <p:nvPr/>
        </p:nvSpPr>
        <p:spPr bwMode="auto">
          <a:xfrm rot="15305537">
            <a:off x="6693694" y="196056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79" name="Rectangle 287"/>
          <p:cNvSpPr>
            <a:spLocks noChangeArrowheads="1"/>
          </p:cNvSpPr>
          <p:nvPr/>
        </p:nvSpPr>
        <p:spPr bwMode="auto">
          <a:xfrm rot="14951169">
            <a:off x="6961188" y="177403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80" name="Rectangle 290"/>
          <p:cNvSpPr>
            <a:spLocks noChangeArrowheads="1"/>
          </p:cNvSpPr>
          <p:nvPr/>
        </p:nvSpPr>
        <p:spPr bwMode="auto">
          <a:xfrm rot="14317954">
            <a:off x="6726238" y="177244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1" name="Rectangle 291"/>
          <p:cNvSpPr>
            <a:spLocks noChangeArrowheads="1"/>
          </p:cNvSpPr>
          <p:nvPr/>
        </p:nvSpPr>
        <p:spPr bwMode="auto">
          <a:xfrm rot="14317954">
            <a:off x="6813551" y="1720056"/>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2" name="Rectangle 292"/>
          <p:cNvSpPr>
            <a:spLocks noChangeArrowheads="1"/>
          </p:cNvSpPr>
          <p:nvPr/>
        </p:nvSpPr>
        <p:spPr bwMode="auto">
          <a:xfrm rot="14317954">
            <a:off x="6908007" y="1660525"/>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5</a:t>
            </a:r>
          </a:p>
        </p:txBody>
      </p:sp>
      <p:sp>
        <p:nvSpPr>
          <p:cNvPr id="183" name="Rectangle 293"/>
          <p:cNvSpPr>
            <a:spLocks noChangeArrowheads="1"/>
          </p:cNvSpPr>
          <p:nvPr/>
        </p:nvSpPr>
        <p:spPr bwMode="auto">
          <a:xfrm rot="14317954">
            <a:off x="6639719" y="182721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84" name="Rectangle 294"/>
          <p:cNvSpPr>
            <a:spLocks noChangeArrowheads="1"/>
          </p:cNvSpPr>
          <p:nvPr/>
        </p:nvSpPr>
        <p:spPr bwMode="auto">
          <a:xfrm rot="13963586">
            <a:off x="6843713" y="157241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185" name="Rectangle 296"/>
          <p:cNvSpPr>
            <a:spLocks noChangeArrowheads="1"/>
          </p:cNvSpPr>
          <p:nvPr/>
        </p:nvSpPr>
        <p:spPr bwMode="auto">
          <a:xfrm rot="13233362">
            <a:off x="6612732" y="164306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6" name="Rectangle 297"/>
          <p:cNvSpPr>
            <a:spLocks noChangeArrowheads="1"/>
          </p:cNvSpPr>
          <p:nvPr/>
        </p:nvSpPr>
        <p:spPr bwMode="auto">
          <a:xfrm rot="13233362">
            <a:off x="6679407" y="156527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7" name="Rectangle 298"/>
          <p:cNvSpPr>
            <a:spLocks noChangeArrowheads="1"/>
          </p:cNvSpPr>
          <p:nvPr/>
        </p:nvSpPr>
        <p:spPr bwMode="auto">
          <a:xfrm rot="13233362">
            <a:off x="6750844" y="1479550"/>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5</a:t>
            </a:r>
          </a:p>
        </p:txBody>
      </p:sp>
      <p:sp>
        <p:nvSpPr>
          <p:cNvPr id="188" name="Rectangle 299"/>
          <p:cNvSpPr>
            <a:spLocks noChangeArrowheads="1"/>
          </p:cNvSpPr>
          <p:nvPr/>
        </p:nvSpPr>
        <p:spPr bwMode="auto">
          <a:xfrm rot="13233362">
            <a:off x="6547644" y="172085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89" name="Rectangle 300"/>
          <p:cNvSpPr>
            <a:spLocks noChangeArrowheads="1"/>
          </p:cNvSpPr>
          <p:nvPr/>
        </p:nvSpPr>
        <p:spPr bwMode="auto">
          <a:xfrm rot="12878994">
            <a:off x="6661944" y="141763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15</a:t>
            </a:r>
            <a:endParaRPr lang="en-US" altLang="en-US" dirty="0">
              <a:solidFill>
                <a:schemeClr val="tx1"/>
              </a:solidFill>
            </a:endParaRPr>
          </a:p>
        </p:txBody>
      </p:sp>
      <p:sp>
        <p:nvSpPr>
          <p:cNvPr id="190" name="AutoShape 328"/>
          <p:cNvSpPr>
            <a:spLocks noChangeArrowheads="1"/>
          </p:cNvSpPr>
          <p:nvPr/>
        </p:nvSpPr>
        <p:spPr bwMode="auto">
          <a:xfrm rot="11277201">
            <a:off x="5641182" y="2513013"/>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1" name="AutoShape 329"/>
          <p:cNvSpPr>
            <a:spLocks noChangeArrowheads="1"/>
          </p:cNvSpPr>
          <p:nvPr/>
        </p:nvSpPr>
        <p:spPr bwMode="auto">
          <a:xfrm rot="5400000">
            <a:off x="6854156" y="2605459"/>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nvGrpSpPr>
          <p:cNvPr id="192" name="Group 189"/>
          <p:cNvGrpSpPr>
            <a:grpSpLocks/>
          </p:cNvGrpSpPr>
          <p:nvPr/>
        </p:nvGrpSpPr>
        <p:grpSpPr bwMode="auto">
          <a:xfrm rot="-4565804">
            <a:off x="5969794" y="1414463"/>
            <a:ext cx="76200" cy="76200"/>
            <a:chOff x="1776" y="2429"/>
            <a:chExt cx="160" cy="160"/>
          </a:xfrm>
        </p:grpSpPr>
        <p:sp>
          <p:nvSpPr>
            <p:cNvPr id="193"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4"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5"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96" name="Group 185"/>
          <p:cNvGrpSpPr>
            <a:grpSpLocks/>
          </p:cNvGrpSpPr>
          <p:nvPr/>
        </p:nvGrpSpPr>
        <p:grpSpPr bwMode="auto">
          <a:xfrm rot="-4565804">
            <a:off x="6085682" y="1500188"/>
            <a:ext cx="76200" cy="76200"/>
            <a:chOff x="1776" y="2429"/>
            <a:chExt cx="160" cy="160"/>
          </a:xfrm>
        </p:grpSpPr>
        <p:sp>
          <p:nvSpPr>
            <p:cNvPr id="197"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8"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9"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0" name="Group 181"/>
          <p:cNvGrpSpPr>
            <a:grpSpLocks/>
          </p:cNvGrpSpPr>
          <p:nvPr/>
        </p:nvGrpSpPr>
        <p:grpSpPr bwMode="auto">
          <a:xfrm rot="-4565804">
            <a:off x="6126957" y="1647825"/>
            <a:ext cx="76200" cy="76200"/>
            <a:chOff x="1776" y="2429"/>
            <a:chExt cx="160" cy="160"/>
          </a:xfrm>
        </p:grpSpPr>
        <p:sp>
          <p:nvSpPr>
            <p:cNvPr id="201"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2"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3"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4" name="Group 202"/>
          <p:cNvGrpSpPr>
            <a:grpSpLocks/>
          </p:cNvGrpSpPr>
          <p:nvPr/>
        </p:nvGrpSpPr>
        <p:grpSpPr bwMode="auto">
          <a:xfrm rot="-3583198">
            <a:off x="6196807" y="1343025"/>
            <a:ext cx="76200" cy="76200"/>
            <a:chOff x="1776" y="2429"/>
            <a:chExt cx="160" cy="160"/>
          </a:xfrm>
        </p:grpSpPr>
        <p:sp>
          <p:nvSpPr>
            <p:cNvPr id="205"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6"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7"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8" name="Group 198"/>
          <p:cNvGrpSpPr>
            <a:grpSpLocks/>
          </p:cNvGrpSpPr>
          <p:nvPr/>
        </p:nvGrpSpPr>
        <p:grpSpPr bwMode="auto">
          <a:xfrm rot="-3583198">
            <a:off x="6284119" y="1457325"/>
            <a:ext cx="76200" cy="76200"/>
            <a:chOff x="1776" y="2429"/>
            <a:chExt cx="160" cy="160"/>
          </a:xfrm>
        </p:grpSpPr>
        <p:sp>
          <p:nvSpPr>
            <p:cNvPr id="209"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0"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1"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12" name="Group 194"/>
          <p:cNvGrpSpPr>
            <a:grpSpLocks/>
          </p:cNvGrpSpPr>
          <p:nvPr/>
        </p:nvGrpSpPr>
        <p:grpSpPr bwMode="auto">
          <a:xfrm rot="-3583198">
            <a:off x="6280944" y="1611313"/>
            <a:ext cx="76200" cy="76200"/>
            <a:chOff x="1776" y="2429"/>
            <a:chExt cx="160" cy="160"/>
          </a:xfrm>
        </p:grpSpPr>
        <p:sp>
          <p:nvSpPr>
            <p:cNvPr id="213"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4"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5"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sp>
        <p:nvSpPr>
          <p:cNvPr id="216" name="AutoShape 329"/>
          <p:cNvSpPr>
            <a:spLocks noChangeArrowheads="1"/>
          </p:cNvSpPr>
          <p:nvPr/>
        </p:nvSpPr>
        <p:spPr bwMode="auto">
          <a:xfrm rot="8761239">
            <a:off x="6106063" y="2828784"/>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nvGrpSpPr>
          <p:cNvPr id="217" name="Group 194"/>
          <p:cNvGrpSpPr>
            <a:grpSpLocks/>
          </p:cNvGrpSpPr>
          <p:nvPr/>
        </p:nvGrpSpPr>
        <p:grpSpPr bwMode="auto">
          <a:xfrm rot="-2710593">
            <a:off x="6431757" y="1630363"/>
            <a:ext cx="76200" cy="76200"/>
            <a:chOff x="1776" y="2429"/>
            <a:chExt cx="160" cy="160"/>
          </a:xfrm>
        </p:grpSpPr>
        <p:sp>
          <p:nvSpPr>
            <p:cNvPr id="218"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9"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0"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21" name="Group 198"/>
          <p:cNvGrpSpPr>
            <a:grpSpLocks/>
          </p:cNvGrpSpPr>
          <p:nvPr/>
        </p:nvGrpSpPr>
        <p:grpSpPr bwMode="auto">
          <a:xfrm rot="-3583198">
            <a:off x="6511132" y="1487488"/>
            <a:ext cx="76200" cy="76200"/>
            <a:chOff x="1776" y="2429"/>
            <a:chExt cx="160" cy="160"/>
          </a:xfrm>
        </p:grpSpPr>
        <p:sp>
          <p:nvSpPr>
            <p:cNvPr id="222"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3"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4"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25" name="Group 202"/>
          <p:cNvGrpSpPr>
            <a:grpSpLocks/>
          </p:cNvGrpSpPr>
          <p:nvPr/>
        </p:nvGrpSpPr>
        <p:grpSpPr bwMode="auto">
          <a:xfrm rot="-2612972">
            <a:off x="6439694" y="1343025"/>
            <a:ext cx="76200" cy="76200"/>
            <a:chOff x="1776" y="2429"/>
            <a:chExt cx="160" cy="160"/>
          </a:xfrm>
        </p:grpSpPr>
        <p:sp>
          <p:nvSpPr>
            <p:cNvPr id="226"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7"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8"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pic>
        <p:nvPicPr>
          <p:cNvPr id="229"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007344">
            <a:off x="3797647" y="2442313"/>
            <a:ext cx="152165" cy="128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0" name="Group 141"/>
          <p:cNvGrpSpPr>
            <a:grpSpLocks/>
          </p:cNvGrpSpPr>
          <p:nvPr/>
        </p:nvGrpSpPr>
        <p:grpSpPr bwMode="auto">
          <a:xfrm>
            <a:off x="4566210" y="2363787"/>
            <a:ext cx="92075" cy="117475"/>
            <a:chOff x="860" y="3015"/>
            <a:chExt cx="67" cy="86"/>
          </a:xfrm>
        </p:grpSpPr>
        <p:pic>
          <p:nvPicPr>
            <p:cNvPr id="231"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6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 name="Picture 143"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9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3" name="Oval 274"/>
          <p:cNvSpPr>
            <a:spLocks noChangeArrowheads="1"/>
          </p:cNvSpPr>
          <p:nvPr/>
        </p:nvSpPr>
        <p:spPr bwMode="auto">
          <a:xfrm rot="3482759">
            <a:off x="5863171" y="2321067"/>
            <a:ext cx="88900" cy="88900"/>
          </a:xfrm>
          <a:prstGeom prst="ellipse">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234" name="Oval 274"/>
          <p:cNvSpPr>
            <a:spLocks noChangeArrowheads="1"/>
          </p:cNvSpPr>
          <p:nvPr/>
        </p:nvSpPr>
        <p:spPr bwMode="auto">
          <a:xfrm rot="2235616">
            <a:off x="5985456" y="2456365"/>
            <a:ext cx="88900" cy="88900"/>
          </a:xfrm>
          <a:prstGeom prst="ellipse">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Tree>
    <p:extLst>
      <p:ext uri="{BB962C8B-B14F-4D97-AF65-F5344CB8AC3E}">
        <p14:creationId xmlns:p14="http://schemas.microsoft.com/office/powerpoint/2010/main" val="290113842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457200"/>
            <a:ext cx="1835824" cy="369332"/>
          </a:xfrm>
          <a:prstGeom prst="rect">
            <a:avLst/>
          </a:prstGeom>
        </p:spPr>
        <p:txBody>
          <a:bodyPr wrap="none">
            <a:spAutoFit/>
          </a:bodyPr>
          <a:lstStyle/>
          <a:p>
            <a:r>
              <a:rPr lang="en-US" dirty="0"/>
              <a:t>GS-BL01 Lord Nth</a:t>
            </a:r>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7" name="Rectangle 346"/>
          <p:cNvSpPr>
            <a:spLocks noChangeArrowheads="1"/>
          </p:cNvSpPr>
          <p:nvPr/>
        </p:nvSpPr>
        <p:spPr bwMode="auto">
          <a:xfrm rot="2073752">
            <a:off x="2392369" y="2466543"/>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8" name="Rectangle 345"/>
          <p:cNvSpPr>
            <a:spLocks noChangeArrowheads="1"/>
          </p:cNvSpPr>
          <p:nvPr/>
        </p:nvSpPr>
        <p:spPr bwMode="auto">
          <a:xfrm rot="19597286">
            <a:off x="2274894" y="2333193"/>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9" name="Rectangle 344"/>
          <p:cNvSpPr>
            <a:spLocks noChangeArrowheads="1"/>
          </p:cNvSpPr>
          <p:nvPr/>
        </p:nvSpPr>
        <p:spPr bwMode="auto">
          <a:xfrm rot="20720294">
            <a:off x="2217744" y="216491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0" name="Rectangle 343"/>
          <p:cNvSpPr>
            <a:spLocks noChangeArrowheads="1"/>
          </p:cNvSpPr>
          <p:nvPr/>
        </p:nvSpPr>
        <p:spPr bwMode="auto">
          <a:xfrm rot="385593">
            <a:off x="2205044" y="198711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1" name="Rectangle 342"/>
          <p:cNvSpPr>
            <a:spLocks noChangeArrowheads="1"/>
          </p:cNvSpPr>
          <p:nvPr/>
        </p:nvSpPr>
        <p:spPr bwMode="auto">
          <a:xfrm rot="20660944">
            <a:off x="2112969" y="219031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2" name="Rectangle 341"/>
          <p:cNvSpPr>
            <a:spLocks noChangeArrowheads="1"/>
          </p:cNvSpPr>
          <p:nvPr/>
        </p:nvSpPr>
        <p:spPr bwMode="auto">
          <a:xfrm rot="374821">
            <a:off x="2097094" y="1971243"/>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3" name="Oval 3"/>
          <p:cNvSpPr>
            <a:spLocks noChangeArrowheads="1"/>
          </p:cNvSpPr>
          <p:nvPr/>
        </p:nvSpPr>
        <p:spPr bwMode="auto">
          <a:xfrm>
            <a:off x="2584457" y="2458606"/>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4" name="Rectangle 4"/>
          <p:cNvSpPr>
            <a:spLocks noChangeArrowheads="1"/>
          </p:cNvSpPr>
          <p:nvPr/>
        </p:nvSpPr>
        <p:spPr bwMode="auto">
          <a:xfrm rot="6942598">
            <a:off x="2257432" y="181725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4</a:t>
            </a:r>
          </a:p>
        </p:txBody>
      </p:sp>
      <p:sp>
        <p:nvSpPr>
          <p:cNvPr id="15" name="Rectangle 5"/>
          <p:cNvSpPr>
            <a:spLocks noChangeArrowheads="1"/>
          </p:cNvSpPr>
          <p:nvPr/>
        </p:nvSpPr>
        <p:spPr bwMode="auto">
          <a:xfrm rot="6942598">
            <a:off x="2165357" y="17728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11</a:t>
            </a:r>
          </a:p>
        </p:txBody>
      </p:sp>
      <p:sp>
        <p:nvSpPr>
          <p:cNvPr id="16" name="Rectangle 6"/>
          <p:cNvSpPr>
            <a:spLocks noChangeArrowheads="1"/>
          </p:cNvSpPr>
          <p:nvPr/>
        </p:nvSpPr>
        <p:spPr bwMode="auto">
          <a:xfrm rot="6942598">
            <a:off x="2063757" y="172518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9</a:t>
            </a:r>
          </a:p>
        </p:txBody>
      </p:sp>
      <p:sp>
        <p:nvSpPr>
          <p:cNvPr id="17" name="Rectangle 7"/>
          <p:cNvSpPr>
            <a:spLocks noChangeArrowheads="1"/>
          </p:cNvSpPr>
          <p:nvPr/>
        </p:nvSpPr>
        <p:spPr bwMode="auto">
          <a:xfrm rot="6942598">
            <a:off x="2349507" y="18617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18" name="Rectangle 8"/>
          <p:cNvSpPr>
            <a:spLocks noChangeArrowheads="1"/>
          </p:cNvSpPr>
          <p:nvPr/>
        </p:nvSpPr>
        <p:spPr bwMode="auto">
          <a:xfrm rot="6588229">
            <a:off x="2008194" y="1815668"/>
            <a:ext cx="92075"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solidFill>
                  <a:schemeClr val="bg1"/>
                </a:solidFill>
              </a:rPr>
              <a:t>20</a:t>
            </a:r>
          </a:p>
        </p:txBody>
      </p:sp>
      <p:sp>
        <p:nvSpPr>
          <p:cNvPr id="19" name="AutoShape 9"/>
          <p:cNvSpPr>
            <a:spLocks noChangeArrowheads="1"/>
          </p:cNvSpPr>
          <p:nvPr/>
        </p:nvSpPr>
        <p:spPr bwMode="auto">
          <a:xfrm rot="14810754">
            <a:off x="1972410" y="1727741"/>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20" name="Rectangle 11"/>
          <p:cNvSpPr>
            <a:spLocks noChangeArrowheads="1"/>
          </p:cNvSpPr>
          <p:nvPr/>
        </p:nvSpPr>
        <p:spPr bwMode="auto">
          <a:xfrm rot="5776196">
            <a:off x="2201076" y="1986324"/>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4</a:t>
            </a:r>
          </a:p>
        </p:txBody>
      </p:sp>
      <p:sp>
        <p:nvSpPr>
          <p:cNvPr id="21" name="Rectangle 12"/>
          <p:cNvSpPr>
            <a:spLocks noChangeArrowheads="1"/>
          </p:cNvSpPr>
          <p:nvPr/>
        </p:nvSpPr>
        <p:spPr bwMode="auto">
          <a:xfrm rot="5776196">
            <a:off x="2100270" y="1974418"/>
            <a:ext cx="88900"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10</a:t>
            </a:r>
          </a:p>
        </p:txBody>
      </p:sp>
      <p:sp>
        <p:nvSpPr>
          <p:cNvPr id="22" name="Rectangle 13"/>
          <p:cNvSpPr>
            <a:spLocks noChangeArrowheads="1"/>
          </p:cNvSpPr>
          <p:nvPr/>
        </p:nvSpPr>
        <p:spPr bwMode="auto">
          <a:xfrm rot="5776196">
            <a:off x="1987557" y="19633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9</a:t>
            </a:r>
          </a:p>
        </p:txBody>
      </p:sp>
      <p:sp>
        <p:nvSpPr>
          <p:cNvPr id="23" name="Rectangle 14"/>
          <p:cNvSpPr>
            <a:spLocks noChangeArrowheads="1"/>
          </p:cNvSpPr>
          <p:nvPr/>
        </p:nvSpPr>
        <p:spPr bwMode="auto">
          <a:xfrm rot="5776196">
            <a:off x="2301882" y="199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24" name="Rectangle 15"/>
          <p:cNvSpPr>
            <a:spLocks noChangeArrowheads="1"/>
          </p:cNvSpPr>
          <p:nvPr/>
        </p:nvSpPr>
        <p:spPr bwMode="auto">
          <a:xfrm rot="5421827">
            <a:off x="1985176" y="2072049"/>
            <a:ext cx="90488"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solidFill>
                  <a:schemeClr val="bg1"/>
                </a:solidFill>
              </a:rPr>
              <a:t>20</a:t>
            </a:r>
          </a:p>
        </p:txBody>
      </p:sp>
      <p:sp>
        <p:nvSpPr>
          <p:cNvPr id="25" name="Rectangle 17"/>
          <p:cNvSpPr>
            <a:spLocks noChangeArrowheads="1"/>
          </p:cNvSpPr>
          <p:nvPr/>
        </p:nvSpPr>
        <p:spPr bwMode="auto">
          <a:xfrm rot="4578788">
            <a:off x="2218538" y="2165712"/>
            <a:ext cx="90487" cy="92075"/>
          </a:xfrm>
          <a:prstGeom prst="rect">
            <a:avLst/>
          </a:prstGeom>
          <a:solidFill>
            <a:schemeClr val="bg1"/>
          </a:solidFill>
          <a:ln w="9525">
            <a:solidFill>
              <a:schemeClr val="bg1"/>
            </a:solidFill>
            <a:miter lim="800000"/>
            <a:headEnd/>
            <a:tailEnd/>
          </a:ln>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4</a:t>
            </a:r>
          </a:p>
        </p:txBody>
      </p:sp>
      <p:sp>
        <p:nvSpPr>
          <p:cNvPr id="26" name="Rectangle 18"/>
          <p:cNvSpPr>
            <a:spLocks noChangeArrowheads="1"/>
          </p:cNvSpPr>
          <p:nvPr/>
        </p:nvSpPr>
        <p:spPr bwMode="auto">
          <a:xfrm rot="4578788">
            <a:off x="2118526" y="2189524"/>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10</a:t>
            </a:r>
          </a:p>
        </p:txBody>
      </p:sp>
      <p:sp>
        <p:nvSpPr>
          <p:cNvPr id="27" name="Rectangle 19"/>
          <p:cNvSpPr>
            <a:spLocks noChangeArrowheads="1"/>
          </p:cNvSpPr>
          <p:nvPr/>
        </p:nvSpPr>
        <p:spPr bwMode="auto">
          <a:xfrm rot="4578788">
            <a:off x="2009782" y="22188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9</a:t>
            </a:r>
          </a:p>
        </p:txBody>
      </p:sp>
      <p:sp>
        <p:nvSpPr>
          <p:cNvPr id="28" name="Rectangle 20"/>
          <p:cNvSpPr>
            <a:spLocks noChangeArrowheads="1"/>
          </p:cNvSpPr>
          <p:nvPr/>
        </p:nvSpPr>
        <p:spPr bwMode="auto">
          <a:xfrm rot="4578788">
            <a:off x="2316169" y="21411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29" name="Rectangle 21"/>
          <p:cNvSpPr>
            <a:spLocks noChangeArrowheads="1"/>
          </p:cNvSpPr>
          <p:nvPr/>
        </p:nvSpPr>
        <p:spPr bwMode="auto">
          <a:xfrm rot="4224419">
            <a:off x="2045501" y="2319699"/>
            <a:ext cx="90488"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solidFill>
                  <a:schemeClr val="bg1"/>
                </a:solidFill>
              </a:rPr>
              <a:t>19</a:t>
            </a:r>
          </a:p>
        </p:txBody>
      </p:sp>
      <p:grpSp>
        <p:nvGrpSpPr>
          <p:cNvPr id="30" name="Group 23"/>
          <p:cNvGrpSpPr>
            <a:grpSpLocks/>
          </p:cNvGrpSpPr>
          <p:nvPr/>
        </p:nvGrpSpPr>
        <p:grpSpPr bwMode="auto">
          <a:xfrm>
            <a:off x="2184407" y="1585481"/>
            <a:ext cx="298450" cy="247650"/>
            <a:chOff x="2534" y="1839"/>
            <a:chExt cx="188" cy="156"/>
          </a:xfrm>
        </p:grpSpPr>
        <p:grpSp>
          <p:nvGrpSpPr>
            <p:cNvPr id="31" name="Group 24"/>
            <p:cNvGrpSpPr>
              <a:grpSpLocks/>
            </p:cNvGrpSpPr>
            <p:nvPr/>
          </p:nvGrpSpPr>
          <p:grpSpPr bwMode="auto">
            <a:xfrm rot="-5685818">
              <a:off x="2674" y="1947"/>
              <a:ext cx="48" cy="48"/>
              <a:chOff x="1776" y="2429"/>
              <a:chExt cx="160" cy="160"/>
            </a:xfrm>
          </p:grpSpPr>
          <p:sp>
            <p:nvSpPr>
              <p:cNvPr id="40"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41"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42"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32" name="Group 28"/>
            <p:cNvGrpSpPr>
              <a:grpSpLocks/>
            </p:cNvGrpSpPr>
            <p:nvPr/>
          </p:nvGrpSpPr>
          <p:grpSpPr bwMode="auto">
            <a:xfrm rot="-5685818">
              <a:off x="2620" y="1867"/>
              <a:ext cx="48" cy="48"/>
              <a:chOff x="1776" y="2429"/>
              <a:chExt cx="160" cy="160"/>
            </a:xfrm>
          </p:grpSpPr>
          <p:sp>
            <p:nvSpPr>
              <p:cNvPr id="37"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38"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39"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33" name="Group 32"/>
            <p:cNvGrpSpPr>
              <a:grpSpLocks/>
            </p:cNvGrpSpPr>
            <p:nvPr/>
          </p:nvGrpSpPr>
          <p:grpSpPr bwMode="auto">
            <a:xfrm rot="-5685818">
              <a:off x="2534" y="1839"/>
              <a:ext cx="48" cy="48"/>
              <a:chOff x="1776" y="2429"/>
              <a:chExt cx="160" cy="160"/>
            </a:xfrm>
          </p:grpSpPr>
          <p:sp>
            <p:nvSpPr>
              <p:cNvPr id="34"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35"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36"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sp>
        <p:nvSpPr>
          <p:cNvPr id="43" name="Rectangle 37"/>
          <p:cNvSpPr>
            <a:spLocks noChangeArrowheads="1"/>
          </p:cNvSpPr>
          <p:nvPr/>
        </p:nvSpPr>
        <p:spPr bwMode="auto">
          <a:xfrm rot="3452362">
            <a:off x="2279657" y="23331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44" name="Rectangle 38"/>
          <p:cNvSpPr>
            <a:spLocks noChangeArrowheads="1"/>
          </p:cNvSpPr>
          <p:nvPr/>
        </p:nvSpPr>
        <p:spPr bwMode="auto">
          <a:xfrm rot="3452362">
            <a:off x="2193932" y="23871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9</a:t>
            </a:r>
          </a:p>
        </p:txBody>
      </p:sp>
      <p:sp>
        <p:nvSpPr>
          <p:cNvPr id="45" name="Rectangle 39"/>
          <p:cNvSpPr>
            <a:spLocks noChangeArrowheads="1"/>
          </p:cNvSpPr>
          <p:nvPr/>
        </p:nvSpPr>
        <p:spPr bwMode="auto">
          <a:xfrm rot="3452362">
            <a:off x="2098682" y="24490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10</a:t>
            </a:r>
          </a:p>
        </p:txBody>
      </p:sp>
      <p:sp>
        <p:nvSpPr>
          <p:cNvPr id="46" name="Rectangle 40"/>
          <p:cNvSpPr>
            <a:spLocks noChangeArrowheads="1"/>
          </p:cNvSpPr>
          <p:nvPr/>
        </p:nvSpPr>
        <p:spPr bwMode="auto">
          <a:xfrm rot="3452362">
            <a:off x="2365382" y="22776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47" name="Rectangle 41"/>
          <p:cNvSpPr>
            <a:spLocks noChangeArrowheads="1"/>
          </p:cNvSpPr>
          <p:nvPr/>
        </p:nvSpPr>
        <p:spPr bwMode="auto">
          <a:xfrm rot="3097993">
            <a:off x="2165357" y="2534806"/>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19</a:t>
            </a:r>
          </a:p>
        </p:txBody>
      </p:sp>
      <p:sp>
        <p:nvSpPr>
          <p:cNvPr id="48" name="Rectangle 43"/>
          <p:cNvSpPr>
            <a:spLocks noChangeArrowheads="1"/>
          </p:cNvSpPr>
          <p:nvPr/>
        </p:nvSpPr>
        <p:spPr bwMode="auto">
          <a:xfrm rot="2322964">
            <a:off x="2392369" y="24697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49" name="Rectangle 44"/>
          <p:cNvSpPr>
            <a:spLocks noChangeArrowheads="1"/>
          </p:cNvSpPr>
          <p:nvPr/>
        </p:nvSpPr>
        <p:spPr bwMode="auto">
          <a:xfrm rot="2322964">
            <a:off x="2327282" y="25490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9</a:t>
            </a:r>
          </a:p>
        </p:txBody>
      </p:sp>
      <p:sp>
        <p:nvSpPr>
          <p:cNvPr id="50" name="Rectangle 45"/>
          <p:cNvSpPr>
            <a:spLocks noChangeArrowheads="1"/>
          </p:cNvSpPr>
          <p:nvPr/>
        </p:nvSpPr>
        <p:spPr bwMode="auto">
          <a:xfrm rot="2322964">
            <a:off x="2259019" y="26364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10</a:t>
            </a:r>
          </a:p>
        </p:txBody>
      </p:sp>
      <p:sp>
        <p:nvSpPr>
          <p:cNvPr id="51" name="Rectangle 46"/>
          <p:cNvSpPr>
            <a:spLocks noChangeArrowheads="1"/>
          </p:cNvSpPr>
          <p:nvPr/>
        </p:nvSpPr>
        <p:spPr bwMode="auto">
          <a:xfrm rot="2322964">
            <a:off x="2455869" y="23887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52" name="Rectangle 47"/>
          <p:cNvSpPr>
            <a:spLocks noChangeArrowheads="1"/>
          </p:cNvSpPr>
          <p:nvPr/>
        </p:nvSpPr>
        <p:spPr bwMode="auto">
          <a:xfrm rot="1968595">
            <a:off x="2349507" y="2696731"/>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19</a:t>
            </a:r>
          </a:p>
        </p:txBody>
      </p:sp>
      <p:sp>
        <p:nvSpPr>
          <p:cNvPr id="53" name="Rectangle 49"/>
          <p:cNvSpPr>
            <a:spLocks noChangeArrowheads="1"/>
          </p:cNvSpPr>
          <p:nvPr/>
        </p:nvSpPr>
        <p:spPr bwMode="auto">
          <a:xfrm rot="1146636">
            <a:off x="2551119" y="25538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2</a:t>
            </a:r>
          </a:p>
        </p:txBody>
      </p:sp>
      <p:sp>
        <p:nvSpPr>
          <p:cNvPr id="54" name="Rectangle 50"/>
          <p:cNvSpPr>
            <a:spLocks noChangeArrowheads="1"/>
          </p:cNvSpPr>
          <p:nvPr/>
        </p:nvSpPr>
        <p:spPr bwMode="auto">
          <a:xfrm rot="1146636">
            <a:off x="2517782" y="26506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8</a:t>
            </a:r>
          </a:p>
        </p:txBody>
      </p:sp>
      <p:sp>
        <p:nvSpPr>
          <p:cNvPr id="55" name="Rectangle 51"/>
          <p:cNvSpPr>
            <a:spLocks noChangeArrowheads="1"/>
          </p:cNvSpPr>
          <p:nvPr/>
        </p:nvSpPr>
        <p:spPr bwMode="auto">
          <a:xfrm rot="1146636">
            <a:off x="2482857" y="2757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10</a:t>
            </a:r>
          </a:p>
        </p:txBody>
      </p:sp>
      <p:sp>
        <p:nvSpPr>
          <p:cNvPr id="56" name="Rectangle 52"/>
          <p:cNvSpPr>
            <a:spLocks noChangeArrowheads="1"/>
          </p:cNvSpPr>
          <p:nvPr/>
        </p:nvSpPr>
        <p:spPr bwMode="auto">
          <a:xfrm rot="1146636">
            <a:off x="2584457" y="24570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57" name="Rectangle 53"/>
          <p:cNvSpPr>
            <a:spLocks noChangeArrowheads="1"/>
          </p:cNvSpPr>
          <p:nvPr/>
        </p:nvSpPr>
        <p:spPr bwMode="auto">
          <a:xfrm rot="792268">
            <a:off x="2587632" y="2782456"/>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18</a:t>
            </a:r>
          </a:p>
        </p:txBody>
      </p:sp>
      <p:sp>
        <p:nvSpPr>
          <p:cNvPr id="58" name="Rectangle 55"/>
          <p:cNvSpPr>
            <a:spLocks noChangeArrowheads="1"/>
          </p:cNvSpPr>
          <p:nvPr/>
        </p:nvSpPr>
        <p:spPr bwMode="auto">
          <a:xfrm rot="21433521">
            <a:off x="2727332" y="2576081"/>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2</a:t>
            </a:r>
          </a:p>
        </p:txBody>
      </p:sp>
      <p:sp>
        <p:nvSpPr>
          <p:cNvPr id="59" name="Rectangle 56"/>
          <p:cNvSpPr>
            <a:spLocks noChangeArrowheads="1"/>
          </p:cNvSpPr>
          <p:nvPr/>
        </p:nvSpPr>
        <p:spPr bwMode="auto">
          <a:xfrm rot="21433521">
            <a:off x="2732094" y="2677681"/>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8</a:t>
            </a:r>
          </a:p>
        </p:txBody>
      </p:sp>
      <p:sp>
        <p:nvSpPr>
          <p:cNvPr id="60" name="Rectangle 57"/>
          <p:cNvSpPr>
            <a:spLocks noChangeArrowheads="1"/>
          </p:cNvSpPr>
          <p:nvPr/>
        </p:nvSpPr>
        <p:spPr bwMode="auto">
          <a:xfrm rot="21433521">
            <a:off x="2738444" y="279039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11</a:t>
            </a:r>
          </a:p>
        </p:txBody>
      </p:sp>
      <p:sp>
        <p:nvSpPr>
          <p:cNvPr id="61" name="Rectangle 58"/>
          <p:cNvSpPr>
            <a:spLocks noChangeArrowheads="1"/>
          </p:cNvSpPr>
          <p:nvPr/>
        </p:nvSpPr>
        <p:spPr bwMode="auto">
          <a:xfrm rot="21433521">
            <a:off x="2720982" y="24744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62" name="Rectangle 59"/>
          <p:cNvSpPr>
            <a:spLocks noChangeArrowheads="1"/>
          </p:cNvSpPr>
          <p:nvPr/>
        </p:nvSpPr>
        <p:spPr bwMode="auto">
          <a:xfrm rot="21079153">
            <a:off x="2846394" y="2774518"/>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18</a:t>
            </a:r>
          </a:p>
        </p:txBody>
      </p:sp>
      <p:sp>
        <p:nvSpPr>
          <p:cNvPr id="63" name="Text Box 78"/>
          <p:cNvSpPr txBox="1">
            <a:spLocks noChangeArrowheads="1"/>
          </p:cNvSpPr>
          <p:nvPr/>
        </p:nvSpPr>
        <p:spPr bwMode="auto">
          <a:xfrm rot="7114242">
            <a:off x="2369351" y="1930762"/>
            <a:ext cx="4714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sz="700"/>
              <a:t>LNBLR</a:t>
            </a:r>
          </a:p>
        </p:txBody>
      </p:sp>
      <p:sp>
        <p:nvSpPr>
          <p:cNvPr id="64" name="Rectangle 79"/>
          <p:cNvSpPr>
            <a:spLocks noChangeArrowheads="1"/>
          </p:cNvSpPr>
          <p:nvPr/>
        </p:nvSpPr>
        <p:spPr bwMode="auto">
          <a:xfrm rot="1706668">
            <a:off x="2649544" y="1983943"/>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65" name="Oval 80"/>
          <p:cNvSpPr>
            <a:spLocks noChangeArrowheads="1"/>
          </p:cNvSpPr>
          <p:nvPr/>
        </p:nvSpPr>
        <p:spPr bwMode="auto">
          <a:xfrm>
            <a:off x="1952632" y="1301318"/>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nvGrpSpPr>
          <p:cNvPr id="66" name="Group 180"/>
          <p:cNvGrpSpPr>
            <a:grpSpLocks/>
          </p:cNvGrpSpPr>
          <p:nvPr/>
        </p:nvGrpSpPr>
        <p:grpSpPr bwMode="auto">
          <a:xfrm rot="1120015">
            <a:off x="2351094" y="1458481"/>
            <a:ext cx="298450" cy="247650"/>
            <a:chOff x="2534" y="1839"/>
            <a:chExt cx="188" cy="156"/>
          </a:xfrm>
        </p:grpSpPr>
        <p:grpSp>
          <p:nvGrpSpPr>
            <p:cNvPr id="67" name="Group 181"/>
            <p:cNvGrpSpPr>
              <a:grpSpLocks/>
            </p:cNvGrpSpPr>
            <p:nvPr/>
          </p:nvGrpSpPr>
          <p:grpSpPr bwMode="auto">
            <a:xfrm rot="-5685818">
              <a:off x="2674" y="1947"/>
              <a:ext cx="48" cy="48"/>
              <a:chOff x="1776" y="2429"/>
              <a:chExt cx="160" cy="160"/>
            </a:xfrm>
          </p:grpSpPr>
          <p:sp>
            <p:nvSpPr>
              <p:cNvPr id="76"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77"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78"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68" name="Group 185"/>
            <p:cNvGrpSpPr>
              <a:grpSpLocks/>
            </p:cNvGrpSpPr>
            <p:nvPr/>
          </p:nvGrpSpPr>
          <p:grpSpPr bwMode="auto">
            <a:xfrm rot="-5685818">
              <a:off x="2620" y="1867"/>
              <a:ext cx="48" cy="48"/>
              <a:chOff x="1776" y="2429"/>
              <a:chExt cx="160" cy="160"/>
            </a:xfrm>
          </p:grpSpPr>
          <p:sp>
            <p:nvSpPr>
              <p:cNvPr id="73"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74"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75"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69" name="Group 189"/>
            <p:cNvGrpSpPr>
              <a:grpSpLocks/>
            </p:cNvGrpSpPr>
            <p:nvPr/>
          </p:nvGrpSpPr>
          <p:grpSpPr bwMode="auto">
            <a:xfrm rot="-5685818">
              <a:off x="2534" y="1839"/>
              <a:ext cx="48" cy="48"/>
              <a:chOff x="1776" y="2429"/>
              <a:chExt cx="160" cy="160"/>
            </a:xfrm>
          </p:grpSpPr>
          <p:sp>
            <p:nvSpPr>
              <p:cNvPr id="70"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71"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72"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grpSp>
        <p:nvGrpSpPr>
          <p:cNvPr id="79" name="Group 193"/>
          <p:cNvGrpSpPr>
            <a:grpSpLocks/>
          </p:cNvGrpSpPr>
          <p:nvPr/>
        </p:nvGrpSpPr>
        <p:grpSpPr bwMode="auto">
          <a:xfrm rot="2102621">
            <a:off x="2541594" y="1404506"/>
            <a:ext cx="298450" cy="247650"/>
            <a:chOff x="2534" y="1839"/>
            <a:chExt cx="188" cy="156"/>
          </a:xfrm>
        </p:grpSpPr>
        <p:grpSp>
          <p:nvGrpSpPr>
            <p:cNvPr id="80" name="Group 194"/>
            <p:cNvGrpSpPr>
              <a:grpSpLocks/>
            </p:cNvGrpSpPr>
            <p:nvPr/>
          </p:nvGrpSpPr>
          <p:grpSpPr bwMode="auto">
            <a:xfrm rot="-5685818">
              <a:off x="2674" y="1947"/>
              <a:ext cx="48" cy="48"/>
              <a:chOff x="1776" y="2429"/>
              <a:chExt cx="160" cy="160"/>
            </a:xfrm>
          </p:grpSpPr>
          <p:sp>
            <p:nvSpPr>
              <p:cNvPr id="89"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90"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91"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81" name="Group 198"/>
            <p:cNvGrpSpPr>
              <a:grpSpLocks/>
            </p:cNvGrpSpPr>
            <p:nvPr/>
          </p:nvGrpSpPr>
          <p:grpSpPr bwMode="auto">
            <a:xfrm rot="-5685818">
              <a:off x="2620" y="1867"/>
              <a:ext cx="48" cy="48"/>
              <a:chOff x="1776" y="2429"/>
              <a:chExt cx="160" cy="160"/>
            </a:xfrm>
          </p:grpSpPr>
          <p:sp>
            <p:nvSpPr>
              <p:cNvPr id="86"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87"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88"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82" name="Group 202"/>
            <p:cNvGrpSpPr>
              <a:grpSpLocks/>
            </p:cNvGrpSpPr>
            <p:nvPr/>
          </p:nvGrpSpPr>
          <p:grpSpPr bwMode="auto">
            <a:xfrm rot="-5685818">
              <a:off x="2534" y="1839"/>
              <a:ext cx="48" cy="48"/>
              <a:chOff x="1776" y="2429"/>
              <a:chExt cx="160" cy="160"/>
            </a:xfrm>
          </p:grpSpPr>
          <p:sp>
            <p:nvSpPr>
              <p:cNvPr id="83"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84"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85"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grpSp>
        <p:nvGrpSpPr>
          <p:cNvPr id="92" name="Group 206"/>
          <p:cNvGrpSpPr>
            <a:grpSpLocks/>
          </p:cNvGrpSpPr>
          <p:nvPr/>
        </p:nvGrpSpPr>
        <p:grpSpPr bwMode="auto">
          <a:xfrm rot="3450987">
            <a:off x="2747969" y="1414031"/>
            <a:ext cx="298450" cy="247650"/>
            <a:chOff x="2534" y="1839"/>
            <a:chExt cx="188" cy="156"/>
          </a:xfrm>
        </p:grpSpPr>
        <p:grpSp>
          <p:nvGrpSpPr>
            <p:cNvPr id="93" name="Group 207"/>
            <p:cNvGrpSpPr>
              <a:grpSpLocks/>
            </p:cNvGrpSpPr>
            <p:nvPr/>
          </p:nvGrpSpPr>
          <p:grpSpPr bwMode="auto">
            <a:xfrm rot="-5685818">
              <a:off x="2674" y="1947"/>
              <a:ext cx="48" cy="48"/>
              <a:chOff x="1776" y="2429"/>
              <a:chExt cx="160" cy="160"/>
            </a:xfrm>
          </p:grpSpPr>
          <p:sp>
            <p:nvSpPr>
              <p:cNvPr id="102" name="AutoShape 20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03" name="Oval 20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04" name="AutoShape 21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94" name="Group 211"/>
            <p:cNvGrpSpPr>
              <a:grpSpLocks/>
            </p:cNvGrpSpPr>
            <p:nvPr/>
          </p:nvGrpSpPr>
          <p:grpSpPr bwMode="auto">
            <a:xfrm rot="-5685818">
              <a:off x="2620" y="1867"/>
              <a:ext cx="48" cy="48"/>
              <a:chOff x="1776" y="2429"/>
              <a:chExt cx="160" cy="160"/>
            </a:xfrm>
          </p:grpSpPr>
          <p:sp>
            <p:nvSpPr>
              <p:cNvPr id="99" name="AutoShape 21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00" name="Oval 21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01" name="AutoShape 21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95" name="Group 215"/>
            <p:cNvGrpSpPr>
              <a:grpSpLocks/>
            </p:cNvGrpSpPr>
            <p:nvPr/>
          </p:nvGrpSpPr>
          <p:grpSpPr bwMode="auto">
            <a:xfrm rot="-5685818">
              <a:off x="2534" y="1839"/>
              <a:ext cx="48" cy="48"/>
              <a:chOff x="1776" y="2429"/>
              <a:chExt cx="160" cy="160"/>
            </a:xfrm>
          </p:grpSpPr>
          <p:sp>
            <p:nvSpPr>
              <p:cNvPr id="96" name="AutoShape 21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97" name="Oval 21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98" name="AutoShape 21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grpSp>
        <p:nvGrpSpPr>
          <p:cNvPr id="105" name="Group 219"/>
          <p:cNvGrpSpPr>
            <a:grpSpLocks/>
          </p:cNvGrpSpPr>
          <p:nvPr/>
        </p:nvGrpSpPr>
        <p:grpSpPr bwMode="auto">
          <a:xfrm rot="4773752">
            <a:off x="2941644" y="1499756"/>
            <a:ext cx="298450" cy="247650"/>
            <a:chOff x="2534" y="1839"/>
            <a:chExt cx="188" cy="156"/>
          </a:xfrm>
        </p:grpSpPr>
        <p:grpSp>
          <p:nvGrpSpPr>
            <p:cNvPr id="106" name="Group 220"/>
            <p:cNvGrpSpPr>
              <a:grpSpLocks/>
            </p:cNvGrpSpPr>
            <p:nvPr/>
          </p:nvGrpSpPr>
          <p:grpSpPr bwMode="auto">
            <a:xfrm rot="-5685818">
              <a:off x="2674" y="1947"/>
              <a:ext cx="48" cy="48"/>
              <a:chOff x="1776" y="2429"/>
              <a:chExt cx="160" cy="160"/>
            </a:xfrm>
          </p:grpSpPr>
          <p:sp>
            <p:nvSpPr>
              <p:cNvPr id="115" name="AutoShape 22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16" name="Oval 22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17" name="AutoShape 22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107" name="Group 224"/>
            <p:cNvGrpSpPr>
              <a:grpSpLocks/>
            </p:cNvGrpSpPr>
            <p:nvPr/>
          </p:nvGrpSpPr>
          <p:grpSpPr bwMode="auto">
            <a:xfrm rot="-5685818">
              <a:off x="2620" y="1867"/>
              <a:ext cx="48" cy="48"/>
              <a:chOff x="1776" y="2429"/>
              <a:chExt cx="160" cy="160"/>
            </a:xfrm>
          </p:grpSpPr>
          <p:sp>
            <p:nvSpPr>
              <p:cNvPr id="112" name="AutoShape 2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13" name="Oval 2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14" name="AutoShape 2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108" name="Group 228"/>
            <p:cNvGrpSpPr>
              <a:grpSpLocks/>
            </p:cNvGrpSpPr>
            <p:nvPr/>
          </p:nvGrpSpPr>
          <p:grpSpPr bwMode="auto">
            <a:xfrm rot="-5685818">
              <a:off x="2534" y="1839"/>
              <a:ext cx="48" cy="48"/>
              <a:chOff x="1776" y="2429"/>
              <a:chExt cx="160" cy="160"/>
            </a:xfrm>
          </p:grpSpPr>
          <p:sp>
            <p:nvSpPr>
              <p:cNvPr id="109" name="AutoShape 2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10" name="Oval 2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11" name="AutoShape 2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grpSp>
        <p:nvGrpSpPr>
          <p:cNvPr id="118" name="Group 233"/>
          <p:cNvGrpSpPr>
            <a:grpSpLocks/>
          </p:cNvGrpSpPr>
          <p:nvPr/>
        </p:nvGrpSpPr>
        <p:grpSpPr bwMode="auto">
          <a:xfrm rot="158157">
            <a:off x="3092457" y="1826781"/>
            <a:ext cx="76200" cy="76200"/>
            <a:chOff x="1776" y="2429"/>
            <a:chExt cx="160" cy="160"/>
          </a:xfrm>
        </p:grpSpPr>
        <p:sp>
          <p:nvSpPr>
            <p:cNvPr id="119" name="AutoShape 234"/>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20" name="Oval 235"/>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21" name="AutoShape 236"/>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122" name="Group 237"/>
          <p:cNvGrpSpPr>
            <a:grpSpLocks/>
          </p:cNvGrpSpPr>
          <p:nvPr/>
        </p:nvGrpSpPr>
        <p:grpSpPr bwMode="auto">
          <a:xfrm rot="158157">
            <a:off x="3228982" y="1758518"/>
            <a:ext cx="76200" cy="76200"/>
            <a:chOff x="1776" y="2429"/>
            <a:chExt cx="160" cy="160"/>
          </a:xfrm>
        </p:grpSpPr>
        <p:sp>
          <p:nvSpPr>
            <p:cNvPr id="123" name="AutoShape 23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24" name="Oval 23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25" name="AutoShape 24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126" name="Group 241"/>
          <p:cNvGrpSpPr>
            <a:grpSpLocks/>
          </p:cNvGrpSpPr>
          <p:nvPr/>
        </p:nvGrpSpPr>
        <p:grpSpPr bwMode="auto">
          <a:xfrm rot="158157">
            <a:off x="3290894" y="1628343"/>
            <a:ext cx="76200" cy="76200"/>
            <a:chOff x="1776" y="2429"/>
            <a:chExt cx="160" cy="160"/>
          </a:xfrm>
        </p:grpSpPr>
        <p:sp>
          <p:nvSpPr>
            <p:cNvPr id="127" name="AutoShape 24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28" name="Oval 24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29" name="AutoShape 24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sp>
        <p:nvSpPr>
          <p:cNvPr id="130" name="Rectangle 354"/>
          <p:cNvSpPr>
            <a:spLocks noChangeArrowheads="1"/>
          </p:cNvSpPr>
          <p:nvPr/>
        </p:nvSpPr>
        <p:spPr bwMode="auto">
          <a:xfrm rot="1770855">
            <a:off x="3068644" y="2250643"/>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31" name="Rectangle 353"/>
          <p:cNvSpPr>
            <a:spLocks noChangeArrowheads="1"/>
          </p:cNvSpPr>
          <p:nvPr/>
        </p:nvSpPr>
        <p:spPr bwMode="auto">
          <a:xfrm rot="2783830">
            <a:off x="2986094" y="236811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32" name="Rectangle 352"/>
          <p:cNvSpPr>
            <a:spLocks noChangeArrowheads="1"/>
          </p:cNvSpPr>
          <p:nvPr/>
        </p:nvSpPr>
        <p:spPr bwMode="auto">
          <a:xfrm rot="4019805">
            <a:off x="2855919" y="244431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33" name="Rectangle 351"/>
          <p:cNvSpPr>
            <a:spLocks noChangeArrowheads="1"/>
          </p:cNvSpPr>
          <p:nvPr/>
        </p:nvSpPr>
        <p:spPr bwMode="auto">
          <a:xfrm rot="20929094">
            <a:off x="3414719" y="191726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34" name="Rectangle 350"/>
          <p:cNvSpPr>
            <a:spLocks noChangeArrowheads="1"/>
          </p:cNvSpPr>
          <p:nvPr/>
        </p:nvSpPr>
        <p:spPr bwMode="auto">
          <a:xfrm rot="435191">
            <a:off x="3421069" y="215856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35" name="Rectangle 349"/>
          <p:cNvSpPr>
            <a:spLocks noChangeArrowheads="1"/>
          </p:cNvSpPr>
          <p:nvPr/>
        </p:nvSpPr>
        <p:spPr bwMode="auto">
          <a:xfrm rot="18048825">
            <a:off x="3348044" y="239986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36" name="Rectangle 348"/>
          <p:cNvSpPr>
            <a:spLocks noChangeArrowheads="1"/>
          </p:cNvSpPr>
          <p:nvPr/>
        </p:nvSpPr>
        <p:spPr bwMode="auto">
          <a:xfrm rot="18982532">
            <a:off x="3195644" y="260306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37" name="Rectangle 347"/>
          <p:cNvSpPr>
            <a:spLocks noChangeArrowheads="1"/>
          </p:cNvSpPr>
          <p:nvPr/>
        </p:nvSpPr>
        <p:spPr bwMode="auto">
          <a:xfrm rot="20337750">
            <a:off x="2979744" y="2736418"/>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38" name="Rectangle 61"/>
          <p:cNvSpPr>
            <a:spLocks noChangeArrowheads="1"/>
          </p:cNvSpPr>
          <p:nvPr/>
        </p:nvSpPr>
        <p:spPr bwMode="auto">
          <a:xfrm rot="20267117">
            <a:off x="2895607" y="253956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39" name="Rectangle 62"/>
          <p:cNvSpPr>
            <a:spLocks noChangeArrowheads="1"/>
          </p:cNvSpPr>
          <p:nvPr/>
        </p:nvSpPr>
        <p:spPr bwMode="auto">
          <a:xfrm rot="20267117">
            <a:off x="2935294" y="263481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8</a:t>
            </a:r>
          </a:p>
        </p:txBody>
      </p:sp>
      <p:sp>
        <p:nvSpPr>
          <p:cNvPr id="140" name="Rectangle 63"/>
          <p:cNvSpPr>
            <a:spLocks noChangeArrowheads="1"/>
          </p:cNvSpPr>
          <p:nvPr/>
        </p:nvSpPr>
        <p:spPr bwMode="auto">
          <a:xfrm rot="20267117">
            <a:off x="2978157" y="27380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11</a:t>
            </a:r>
          </a:p>
        </p:txBody>
      </p:sp>
      <p:sp>
        <p:nvSpPr>
          <p:cNvPr id="141" name="Rectangle 64"/>
          <p:cNvSpPr>
            <a:spLocks noChangeArrowheads="1"/>
          </p:cNvSpPr>
          <p:nvPr/>
        </p:nvSpPr>
        <p:spPr bwMode="auto">
          <a:xfrm rot="20267117">
            <a:off x="2857507" y="2445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142" name="Rectangle 65"/>
          <p:cNvSpPr>
            <a:spLocks noChangeArrowheads="1"/>
          </p:cNvSpPr>
          <p:nvPr/>
        </p:nvSpPr>
        <p:spPr bwMode="auto">
          <a:xfrm rot="19912748">
            <a:off x="3074994" y="268879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18</a:t>
            </a:r>
          </a:p>
        </p:txBody>
      </p:sp>
      <p:sp>
        <p:nvSpPr>
          <p:cNvPr id="143" name="Rectangle 67"/>
          <p:cNvSpPr>
            <a:spLocks noChangeArrowheads="1"/>
          </p:cNvSpPr>
          <p:nvPr/>
        </p:nvSpPr>
        <p:spPr bwMode="auto">
          <a:xfrm rot="19177618">
            <a:off x="3052769" y="24427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44" name="Rectangle 68"/>
          <p:cNvSpPr>
            <a:spLocks noChangeArrowheads="1"/>
          </p:cNvSpPr>
          <p:nvPr/>
        </p:nvSpPr>
        <p:spPr bwMode="auto">
          <a:xfrm rot="19177618">
            <a:off x="3119444" y="25221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7</a:t>
            </a:r>
          </a:p>
        </p:txBody>
      </p:sp>
      <p:sp>
        <p:nvSpPr>
          <p:cNvPr id="145" name="Rectangle 69"/>
          <p:cNvSpPr>
            <a:spLocks noChangeArrowheads="1"/>
          </p:cNvSpPr>
          <p:nvPr/>
        </p:nvSpPr>
        <p:spPr bwMode="auto">
          <a:xfrm rot="19177618">
            <a:off x="3192469" y="26062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11</a:t>
            </a:r>
          </a:p>
        </p:txBody>
      </p:sp>
      <p:sp>
        <p:nvSpPr>
          <p:cNvPr id="146" name="Rectangle 70"/>
          <p:cNvSpPr>
            <a:spLocks noChangeArrowheads="1"/>
          </p:cNvSpPr>
          <p:nvPr/>
        </p:nvSpPr>
        <p:spPr bwMode="auto">
          <a:xfrm rot="19177618">
            <a:off x="2986094" y="23649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147" name="Rectangle 71"/>
          <p:cNvSpPr>
            <a:spLocks noChangeArrowheads="1"/>
          </p:cNvSpPr>
          <p:nvPr/>
        </p:nvSpPr>
        <p:spPr bwMode="auto">
          <a:xfrm rot="18823249">
            <a:off x="3268669" y="2528456"/>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17</a:t>
            </a:r>
          </a:p>
        </p:txBody>
      </p:sp>
      <p:sp>
        <p:nvSpPr>
          <p:cNvPr id="148" name="Rectangle 73"/>
          <p:cNvSpPr>
            <a:spLocks noChangeArrowheads="1"/>
          </p:cNvSpPr>
          <p:nvPr/>
        </p:nvSpPr>
        <p:spPr bwMode="auto">
          <a:xfrm rot="17949888">
            <a:off x="3154369" y="22998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49" name="Rectangle 74"/>
          <p:cNvSpPr>
            <a:spLocks noChangeArrowheads="1"/>
          </p:cNvSpPr>
          <p:nvPr/>
        </p:nvSpPr>
        <p:spPr bwMode="auto">
          <a:xfrm rot="17949888">
            <a:off x="3244063" y="2349862"/>
            <a:ext cx="93663"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7</a:t>
            </a:r>
          </a:p>
        </p:txBody>
      </p:sp>
      <p:sp>
        <p:nvSpPr>
          <p:cNvPr id="150" name="Rectangle 75"/>
          <p:cNvSpPr>
            <a:spLocks noChangeArrowheads="1"/>
          </p:cNvSpPr>
          <p:nvPr/>
        </p:nvSpPr>
        <p:spPr bwMode="auto">
          <a:xfrm rot="17949888">
            <a:off x="3342488" y="2403837"/>
            <a:ext cx="93663"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12</a:t>
            </a:r>
          </a:p>
        </p:txBody>
      </p:sp>
      <p:sp>
        <p:nvSpPr>
          <p:cNvPr id="151" name="Rectangle 76"/>
          <p:cNvSpPr>
            <a:spLocks noChangeArrowheads="1"/>
          </p:cNvSpPr>
          <p:nvPr/>
        </p:nvSpPr>
        <p:spPr bwMode="auto">
          <a:xfrm rot="17949888">
            <a:off x="3065469" y="2249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152" name="Rectangle 77"/>
          <p:cNvSpPr>
            <a:spLocks noChangeArrowheads="1"/>
          </p:cNvSpPr>
          <p:nvPr/>
        </p:nvSpPr>
        <p:spPr bwMode="auto">
          <a:xfrm rot="17595519">
            <a:off x="3386939" y="2303824"/>
            <a:ext cx="93662"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17</a:t>
            </a:r>
          </a:p>
        </p:txBody>
      </p:sp>
      <p:sp>
        <p:nvSpPr>
          <p:cNvPr id="153" name="Rectangle 328"/>
          <p:cNvSpPr>
            <a:spLocks noChangeArrowheads="1"/>
          </p:cNvSpPr>
          <p:nvPr/>
        </p:nvSpPr>
        <p:spPr bwMode="auto">
          <a:xfrm rot="16662598">
            <a:off x="3208344" y="213316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54" name="Rectangle 329"/>
          <p:cNvSpPr>
            <a:spLocks noChangeArrowheads="1"/>
          </p:cNvSpPr>
          <p:nvPr/>
        </p:nvSpPr>
        <p:spPr bwMode="auto">
          <a:xfrm rot="16662598">
            <a:off x="3308357" y="214745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7</a:t>
            </a:r>
          </a:p>
        </p:txBody>
      </p:sp>
      <p:sp>
        <p:nvSpPr>
          <p:cNvPr id="155" name="Rectangle 330"/>
          <p:cNvSpPr>
            <a:spLocks noChangeArrowheads="1"/>
          </p:cNvSpPr>
          <p:nvPr/>
        </p:nvSpPr>
        <p:spPr bwMode="auto">
          <a:xfrm rot="16662598">
            <a:off x="3419482" y="216174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12</a:t>
            </a:r>
          </a:p>
        </p:txBody>
      </p:sp>
      <p:sp>
        <p:nvSpPr>
          <p:cNvPr id="156" name="Rectangle 331"/>
          <p:cNvSpPr>
            <a:spLocks noChangeArrowheads="1"/>
          </p:cNvSpPr>
          <p:nvPr/>
        </p:nvSpPr>
        <p:spPr bwMode="auto">
          <a:xfrm rot="16662598">
            <a:off x="3106744" y="212046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3</a:t>
            </a:r>
          </a:p>
        </p:txBody>
      </p:sp>
      <p:sp>
        <p:nvSpPr>
          <p:cNvPr id="157" name="Rectangle 332"/>
          <p:cNvSpPr>
            <a:spLocks noChangeArrowheads="1"/>
          </p:cNvSpPr>
          <p:nvPr/>
        </p:nvSpPr>
        <p:spPr bwMode="auto">
          <a:xfrm rot="16308229">
            <a:off x="3425832" y="205379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16</a:t>
            </a:r>
          </a:p>
        </p:txBody>
      </p:sp>
      <p:grpSp>
        <p:nvGrpSpPr>
          <p:cNvPr id="158" name="Group 392"/>
          <p:cNvGrpSpPr>
            <a:grpSpLocks/>
          </p:cNvGrpSpPr>
          <p:nvPr/>
        </p:nvGrpSpPr>
        <p:grpSpPr bwMode="auto">
          <a:xfrm rot="6876373">
            <a:off x="3155957" y="1818843"/>
            <a:ext cx="298450" cy="247650"/>
            <a:chOff x="2534" y="1839"/>
            <a:chExt cx="188" cy="156"/>
          </a:xfrm>
        </p:grpSpPr>
        <p:grpSp>
          <p:nvGrpSpPr>
            <p:cNvPr id="159" name="Group 393"/>
            <p:cNvGrpSpPr>
              <a:grpSpLocks/>
            </p:cNvGrpSpPr>
            <p:nvPr/>
          </p:nvGrpSpPr>
          <p:grpSpPr bwMode="auto">
            <a:xfrm rot="-5685818">
              <a:off x="2674" y="1947"/>
              <a:ext cx="48" cy="48"/>
              <a:chOff x="1776" y="2429"/>
              <a:chExt cx="160" cy="160"/>
            </a:xfrm>
          </p:grpSpPr>
          <p:sp>
            <p:nvSpPr>
              <p:cNvPr id="168" name="AutoShape 394"/>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69" name="Oval 395"/>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70" name="AutoShape 396"/>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160" name="Group 397"/>
            <p:cNvGrpSpPr>
              <a:grpSpLocks/>
            </p:cNvGrpSpPr>
            <p:nvPr/>
          </p:nvGrpSpPr>
          <p:grpSpPr bwMode="auto">
            <a:xfrm rot="-5685818">
              <a:off x="2620" y="1867"/>
              <a:ext cx="48" cy="48"/>
              <a:chOff x="1776" y="2429"/>
              <a:chExt cx="160" cy="160"/>
            </a:xfrm>
          </p:grpSpPr>
          <p:sp>
            <p:nvSpPr>
              <p:cNvPr id="165" name="AutoShape 39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66" name="Oval 39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67" name="AutoShape 40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nvGrpSpPr>
            <p:cNvPr id="161" name="Group 401"/>
            <p:cNvGrpSpPr>
              <a:grpSpLocks/>
            </p:cNvGrpSpPr>
            <p:nvPr/>
          </p:nvGrpSpPr>
          <p:grpSpPr bwMode="auto">
            <a:xfrm rot="-5685818">
              <a:off x="2534" y="1839"/>
              <a:ext cx="48" cy="48"/>
              <a:chOff x="1776" y="2429"/>
              <a:chExt cx="160" cy="160"/>
            </a:xfrm>
          </p:grpSpPr>
          <p:sp>
            <p:nvSpPr>
              <p:cNvPr id="162" name="AutoShape 40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63" name="Oval 40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64" name="AutoShape 40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grpSp>
      </p:grpSp>
      <p:sp>
        <p:nvSpPr>
          <p:cNvPr id="171" name="Rectangle 131"/>
          <p:cNvSpPr>
            <a:spLocks noChangeArrowheads="1"/>
          </p:cNvSpPr>
          <p:nvPr/>
        </p:nvSpPr>
        <p:spPr bwMode="auto">
          <a:xfrm rot="8540">
            <a:off x="3898907" y="2109356"/>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72" name="Rectangle 132"/>
          <p:cNvSpPr>
            <a:spLocks noChangeArrowheads="1"/>
          </p:cNvSpPr>
          <p:nvPr/>
        </p:nvSpPr>
        <p:spPr bwMode="auto">
          <a:xfrm rot="8540">
            <a:off x="3898907" y="2218893"/>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73" name="Rectangle 133"/>
          <p:cNvSpPr>
            <a:spLocks noChangeArrowheads="1"/>
          </p:cNvSpPr>
          <p:nvPr/>
        </p:nvSpPr>
        <p:spPr bwMode="auto">
          <a:xfrm rot="8540">
            <a:off x="3898907" y="2001406"/>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74" name="Rectangle 135"/>
          <p:cNvSpPr>
            <a:spLocks noChangeArrowheads="1"/>
          </p:cNvSpPr>
          <p:nvPr/>
        </p:nvSpPr>
        <p:spPr bwMode="auto">
          <a:xfrm rot="8540">
            <a:off x="4029082" y="2109356"/>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75" name="Rectangle 136"/>
          <p:cNvSpPr>
            <a:spLocks noChangeArrowheads="1"/>
          </p:cNvSpPr>
          <p:nvPr/>
        </p:nvSpPr>
        <p:spPr bwMode="auto">
          <a:xfrm rot="8540">
            <a:off x="4029082" y="221889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76" name="Rectangle 137"/>
          <p:cNvSpPr>
            <a:spLocks noChangeArrowheads="1"/>
          </p:cNvSpPr>
          <p:nvPr/>
        </p:nvSpPr>
        <p:spPr bwMode="auto">
          <a:xfrm rot="8540">
            <a:off x="4029082" y="2001406"/>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77" name="Rectangle 138"/>
          <p:cNvSpPr>
            <a:spLocks noChangeArrowheads="1"/>
          </p:cNvSpPr>
          <p:nvPr/>
        </p:nvSpPr>
        <p:spPr bwMode="auto">
          <a:xfrm>
            <a:off x="3883032" y="1983943"/>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78" name="Rectangle 140"/>
          <p:cNvSpPr>
            <a:spLocks noChangeArrowheads="1"/>
          </p:cNvSpPr>
          <p:nvPr/>
        </p:nvSpPr>
        <p:spPr bwMode="auto">
          <a:xfrm rot="8540">
            <a:off x="4159257" y="2109356"/>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a:t>
            </a:r>
          </a:p>
        </p:txBody>
      </p:sp>
      <p:sp>
        <p:nvSpPr>
          <p:cNvPr id="179" name="Rectangle 141"/>
          <p:cNvSpPr>
            <a:spLocks noChangeArrowheads="1"/>
          </p:cNvSpPr>
          <p:nvPr/>
        </p:nvSpPr>
        <p:spPr bwMode="auto">
          <a:xfrm rot="8540">
            <a:off x="4159257" y="221889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a:t>
            </a:r>
          </a:p>
        </p:txBody>
      </p:sp>
      <p:sp>
        <p:nvSpPr>
          <p:cNvPr id="180" name="Rectangle 142"/>
          <p:cNvSpPr>
            <a:spLocks noChangeArrowheads="1"/>
          </p:cNvSpPr>
          <p:nvPr/>
        </p:nvSpPr>
        <p:spPr bwMode="auto">
          <a:xfrm rot="8540">
            <a:off x="4159257" y="2001406"/>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81" name="Rectangle 144"/>
          <p:cNvSpPr>
            <a:spLocks noChangeArrowheads="1"/>
          </p:cNvSpPr>
          <p:nvPr/>
        </p:nvSpPr>
        <p:spPr bwMode="auto">
          <a:xfrm rot="8540">
            <a:off x="4289432" y="2112531"/>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a:t>
            </a:r>
          </a:p>
        </p:txBody>
      </p:sp>
      <p:sp>
        <p:nvSpPr>
          <p:cNvPr id="182" name="Rectangle 145"/>
          <p:cNvSpPr>
            <a:spLocks noChangeArrowheads="1"/>
          </p:cNvSpPr>
          <p:nvPr/>
        </p:nvSpPr>
        <p:spPr bwMode="auto">
          <a:xfrm rot="8540">
            <a:off x="4289432" y="222206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a:t>
            </a:r>
          </a:p>
        </p:txBody>
      </p:sp>
      <p:sp>
        <p:nvSpPr>
          <p:cNvPr id="183" name="Rectangle 146"/>
          <p:cNvSpPr>
            <a:spLocks noChangeArrowheads="1"/>
          </p:cNvSpPr>
          <p:nvPr/>
        </p:nvSpPr>
        <p:spPr bwMode="auto">
          <a:xfrm rot="8540">
            <a:off x="4289432" y="2004581"/>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84" name="Rectangle 148"/>
          <p:cNvSpPr>
            <a:spLocks noChangeArrowheads="1"/>
          </p:cNvSpPr>
          <p:nvPr/>
        </p:nvSpPr>
        <p:spPr bwMode="auto">
          <a:xfrm rot="8540">
            <a:off x="4413257" y="2112531"/>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-1</a:t>
            </a:r>
          </a:p>
        </p:txBody>
      </p:sp>
      <p:sp>
        <p:nvSpPr>
          <p:cNvPr id="185" name="Rectangle 149"/>
          <p:cNvSpPr>
            <a:spLocks noChangeArrowheads="1"/>
          </p:cNvSpPr>
          <p:nvPr/>
        </p:nvSpPr>
        <p:spPr bwMode="auto">
          <a:xfrm rot="8540">
            <a:off x="4413257" y="222206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2</a:t>
            </a:r>
          </a:p>
        </p:txBody>
      </p:sp>
      <p:sp>
        <p:nvSpPr>
          <p:cNvPr id="186" name="Rectangle 150"/>
          <p:cNvSpPr>
            <a:spLocks noChangeArrowheads="1"/>
          </p:cNvSpPr>
          <p:nvPr/>
        </p:nvSpPr>
        <p:spPr bwMode="auto">
          <a:xfrm rot="8540">
            <a:off x="4413257" y="2004581"/>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0</a:t>
            </a:r>
          </a:p>
        </p:txBody>
      </p:sp>
      <p:sp>
        <p:nvSpPr>
          <p:cNvPr id="187" name="Text Box 151"/>
          <p:cNvSpPr txBox="1">
            <a:spLocks noChangeArrowheads="1"/>
          </p:cNvSpPr>
          <p:nvPr/>
        </p:nvSpPr>
        <p:spPr bwMode="auto">
          <a:xfrm rot="16200000">
            <a:off x="4368013" y="2072049"/>
            <a:ext cx="314325"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sz="300" b="1"/>
              <a:t>LNBLR</a:t>
            </a:r>
          </a:p>
        </p:txBody>
      </p:sp>
      <p:sp>
        <p:nvSpPr>
          <p:cNvPr id="188" name="AutoShape 153"/>
          <p:cNvSpPr>
            <a:spLocks noChangeArrowheads="1"/>
          </p:cNvSpPr>
          <p:nvPr/>
        </p:nvSpPr>
        <p:spPr bwMode="auto">
          <a:xfrm flipH="1">
            <a:off x="4564069" y="214428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89" name="AutoShape 154"/>
          <p:cNvSpPr>
            <a:spLocks noChangeArrowheads="1"/>
          </p:cNvSpPr>
          <p:nvPr/>
        </p:nvSpPr>
        <p:spPr bwMode="auto">
          <a:xfrm rot="14670030" flipH="1">
            <a:off x="4579150" y="211491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0" name="AutoShape 155"/>
          <p:cNvSpPr>
            <a:spLocks noChangeArrowheads="1"/>
          </p:cNvSpPr>
          <p:nvPr/>
        </p:nvSpPr>
        <p:spPr bwMode="auto">
          <a:xfrm rot="6929970">
            <a:off x="4544225" y="211491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1" name="Oval 156"/>
          <p:cNvSpPr>
            <a:spLocks noChangeArrowheads="1"/>
          </p:cNvSpPr>
          <p:nvPr/>
        </p:nvSpPr>
        <p:spPr bwMode="auto">
          <a:xfrm>
            <a:off x="4543432" y="2106181"/>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2" name="AutoShape 158"/>
          <p:cNvSpPr>
            <a:spLocks noChangeArrowheads="1"/>
          </p:cNvSpPr>
          <p:nvPr/>
        </p:nvSpPr>
        <p:spPr bwMode="auto">
          <a:xfrm flipH="1">
            <a:off x="4565657" y="203633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3" name="AutoShape 159"/>
          <p:cNvSpPr>
            <a:spLocks noChangeArrowheads="1"/>
          </p:cNvSpPr>
          <p:nvPr/>
        </p:nvSpPr>
        <p:spPr bwMode="auto">
          <a:xfrm rot="14670030" flipH="1">
            <a:off x="4580738" y="2006962"/>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4" name="AutoShape 160"/>
          <p:cNvSpPr>
            <a:spLocks noChangeArrowheads="1"/>
          </p:cNvSpPr>
          <p:nvPr/>
        </p:nvSpPr>
        <p:spPr bwMode="auto">
          <a:xfrm rot="6929970">
            <a:off x="4545813" y="2006962"/>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5" name="Oval 161"/>
          <p:cNvSpPr>
            <a:spLocks noChangeArrowheads="1"/>
          </p:cNvSpPr>
          <p:nvPr/>
        </p:nvSpPr>
        <p:spPr bwMode="auto">
          <a:xfrm>
            <a:off x="4545019" y="1998231"/>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6" name="AutoShape 163"/>
          <p:cNvSpPr>
            <a:spLocks noChangeArrowheads="1"/>
          </p:cNvSpPr>
          <p:nvPr/>
        </p:nvSpPr>
        <p:spPr bwMode="auto">
          <a:xfrm flipH="1">
            <a:off x="4564069" y="2247468"/>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7" name="AutoShape 164"/>
          <p:cNvSpPr>
            <a:spLocks noChangeArrowheads="1"/>
          </p:cNvSpPr>
          <p:nvPr/>
        </p:nvSpPr>
        <p:spPr bwMode="auto">
          <a:xfrm rot="14670030" flipH="1">
            <a:off x="4579150" y="221810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8" name="AutoShape 165"/>
          <p:cNvSpPr>
            <a:spLocks noChangeArrowheads="1"/>
          </p:cNvSpPr>
          <p:nvPr/>
        </p:nvSpPr>
        <p:spPr bwMode="auto">
          <a:xfrm rot="6929970">
            <a:off x="4544225" y="221810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199" name="Oval 166"/>
          <p:cNvSpPr>
            <a:spLocks noChangeArrowheads="1"/>
          </p:cNvSpPr>
          <p:nvPr/>
        </p:nvSpPr>
        <p:spPr bwMode="auto">
          <a:xfrm>
            <a:off x="4543432" y="220936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200" name="AutoShape 272"/>
          <p:cNvSpPr>
            <a:spLocks noChangeArrowheads="1"/>
          </p:cNvSpPr>
          <p:nvPr/>
        </p:nvSpPr>
        <p:spPr bwMode="auto">
          <a:xfrm rot="11452995">
            <a:off x="2054232" y="2526868"/>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201" name="AutoShape 310"/>
          <p:cNvSpPr>
            <a:spLocks noChangeArrowheads="1"/>
          </p:cNvSpPr>
          <p:nvPr/>
        </p:nvSpPr>
        <p:spPr bwMode="auto">
          <a:xfrm rot="6292725">
            <a:off x="3062294" y="2777693"/>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p>
        </p:txBody>
      </p:sp>
      <p:sp>
        <p:nvSpPr>
          <p:cNvPr id="202" name="Oval 106"/>
          <p:cNvSpPr>
            <a:spLocks noChangeArrowheads="1"/>
          </p:cNvSpPr>
          <p:nvPr/>
        </p:nvSpPr>
        <p:spPr bwMode="auto">
          <a:xfrm>
            <a:off x="5092707" y="1296556"/>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03" name="Oval 107"/>
          <p:cNvSpPr>
            <a:spLocks noChangeArrowheads="1"/>
          </p:cNvSpPr>
          <p:nvPr/>
        </p:nvSpPr>
        <p:spPr bwMode="auto">
          <a:xfrm flipV="1">
            <a:off x="5888044" y="2115706"/>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04" name="Oval 108"/>
          <p:cNvSpPr>
            <a:spLocks noChangeArrowheads="1"/>
          </p:cNvSpPr>
          <p:nvPr/>
        </p:nvSpPr>
        <p:spPr bwMode="auto">
          <a:xfrm>
            <a:off x="5129219" y="1341006"/>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05" name="Line 109"/>
          <p:cNvSpPr>
            <a:spLocks noChangeShapeType="1"/>
          </p:cNvSpPr>
          <p:nvPr/>
        </p:nvSpPr>
        <p:spPr bwMode="auto">
          <a:xfrm rot="9480000">
            <a:off x="6516694" y="1829956"/>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 name="Line 110"/>
          <p:cNvSpPr>
            <a:spLocks noChangeShapeType="1"/>
          </p:cNvSpPr>
          <p:nvPr/>
        </p:nvSpPr>
        <p:spPr bwMode="auto">
          <a:xfrm rot="1320000">
            <a:off x="5199069" y="1820431"/>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 name="Line 111"/>
          <p:cNvSpPr>
            <a:spLocks noChangeShapeType="1"/>
          </p:cNvSpPr>
          <p:nvPr/>
        </p:nvSpPr>
        <p:spPr bwMode="auto">
          <a:xfrm flipV="1">
            <a:off x="5356232" y="2620531"/>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 name="Line 112"/>
          <p:cNvSpPr>
            <a:spLocks noChangeShapeType="1"/>
          </p:cNvSpPr>
          <p:nvPr/>
        </p:nvSpPr>
        <p:spPr bwMode="auto">
          <a:xfrm flipH="1" flipV="1">
            <a:off x="6399219" y="2617356"/>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 name="Rectangle 113"/>
          <p:cNvSpPr>
            <a:spLocks noChangeArrowheads="1"/>
          </p:cNvSpPr>
          <p:nvPr/>
        </p:nvSpPr>
        <p:spPr bwMode="auto">
          <a:xfrm>
            <a:off x="5113344" y="2147456"/>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10" name="Rectangle 114"/>
          <p:cNvSpPr>
            <a:spLocks noChangeArrowheads="1"/>
          </p:cNvSpPr>
          <p:nvPr/>
        </p:nvSpPr>
        <p:spPr bwMode="auto">
          <a:xfrm>
            <a:off x="6592894" y="2141106"/>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11" name="Rectangle 115"/>
          <p:cNvSpPr>
            <a:spLocks noChangeArrowheads="1"/>
          </p:cNvSpPr>
          <p:nvPr/>
        </p:nvSpPr>
        <p:spPr bwMode="auto">
          <a:xfrm rot="18705074">
            <a:off x="5487200" y="2481625"/>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12" name="Rectangle 116"/>
          <p:cNvSpPr>
            <a:spLocks noChangeArrowheads="1"/>
          </p:cNvSpPr>
          <p:nvPr/>
        </p:nvSpPr>
        <p:spPr bwMode="auto">
          <a:xfrm rot="19056434">
            <a:off x="6316669" y="2333193"/>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13" name="Rectangle 117"/>
          <p:cNvSpPr>
            <a:spLocks noChangeArrowheads="1"/>
          </p:cNvSpPr>
          <p:nvPr/>
        </p:nvSpPr>
        <p:spPr bwMode="auto">
          <a:xfrm rot="20201368">
            <a:off x="5175257" y="2226831"/>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14" name="Rectangle 118"/>
          <p:cNvSpPr>
            <a:spLocks noChangeArrowheads="1"/>
          </p:cNvSpPr>
          <p:nvPr/>
        </p:nvSpPr>
        <p:spPr bwMode="auto">
          <a:xfrm rot="1367050">
            <a:off x="6464307" y="2223656"/>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15" name="Text Box 122"/>
          <p:cNvSpPr txBox="1">
            <a:spLocks noChangeArrowheads="1"/>
          </p:cNvSpPr>
          <p:nvPr/>
        </p:nvSpPr>
        <p:spPr bwMode="auto">
          <a:xfrm>
            <a:off x="6024569" y="2504643"/>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b="1">
                <a:solidFill>
                  <a:schemeClr val="bg1"/>
                </a:solidFill>
              </a:rPr>
              <a:t>0/6</a:t>
            </a:r>
          </a:p>
        </p:txBody>
      </p:sp>
      <p:grpSp>
        <p:nvGrpSpPr>
          <p:cNvPr id="216" name="Group 124"/>
          <p:cNvGrpSpPr>
            <a:grpSpLocks/>
          </p:cNvGrpSpPr>
          <p:nvPr/>
        </p:nvGrpSpPr>
        <p:grpSpPr bwMode="auto">
          <a:xfrm>
            <a:off x="5842007" y="2303031"/>
            <a:ext cx="134937" cy="138112"/>
            <a:chOff x="2602" y="2568"/>
            <a:chExt cx="266" cy="261"/>
          </a:xfrm>
        </p:grpSpPr>
        <p:sp>
          <p:nvSpPr>
            <p:cNvPr id="217"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18"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3"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24" name="Text Box 132"/>
          <p:cNvSpPr txBox="1">
            <a:spLocks noChangeArrowheads="1"/>
          </p:cNvSpPr>
          <p:nvPr/>
        </p:nvSpPr>
        <p:spPr bwMode="auto">
          <a:xfrm>
            <a:off x="5786444" y="2271281"/>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sz="700">
                <a:solidFill>
                  <a:schemeClr val="bg1"/>
                </a:solidFill>
              </a:rPr>
              <a:t>V</a:t>
            </a:r>
          </a:p>
        </p:txBody>
      </p:sp>
      <p:sp>
        <p:nvSpPr>
          <p:cNvPr id="225" name="Rectangle 133"/>
          <p:cNvSpPr>
            <a:spLocks noChangeArrowheads="1"/>
          </p:cNvSpPr>
          <p:nvPr/>
        </p:nvSpPr>
        <p:spPr bwMode="auto">
          <a:xfrm flipH="1">
            <a:off x="5959482" y="2331606"/>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26" name="Text Box 134"/>
          <p:cNvSpPr txBox="1">
            <a:spLocks noChangeArrowheads="1"/>
          </p:cNvSpPr>
          <p:nvPr/>
        </p:nvSpPr>
        <p:spPr bwMode="auto">
          <a:xfrm>
            <a:off x="5884869" y="2274456"/>
            <a:ext cx="2270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sz="600">
                <a:solidFill>
                  <a:schemeClr val="bg1"/>
                </a:solidFill>
              </a:rPr>
              <a:t>2</a:t>
            </a:r>
          </a:p>
        </p:txBody>
      </p:sp>
      <p:sp>
        <p:nvSpPr>
          <p:cNvPr id="227" name="Line 135"/>
          <p:cNvSpPr>
            <a:spLocks noChangeShapeType="1"/>
          </p:cNvSpPr>
          <p:nvPr/>
        </p:nvSpPr>
        <p:spPr bwMode="auto">
          <a:xfrm flipH="1">
            <a:off x="5940432" y="2404631"/>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 name="Line 136"/>
          <p:cNvSpPr>
            <a:spLocks noChangeShapeType="1"/>
          </p:cNvSpPr>
          <p:nvPr/>
        </p:nvSpPr>
        <p:spPr bwMode="auto">
          <a:xfrm flipH="1">
            <a:off x="5935669" y="2336368"/>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29" name="Picture 137" descr="Symbols"/>
          <p:cNvPicPr>
            <a:picLocks noChangeAspect="1" noChangeArrowheads="1"/>
          </p:cNvPicPr>
          <p:nvPr/>
        </p:nvPicPr>
        <p:blipFill>
          <a:blip r:embed="rId2" cstate="print">
            <a:extLst>
              <a:ext uri="{28A0092B-C50C-407E-A947-70E740481C1C}">
                <a14:useLocalDpi xmlns:a14="http://schemas.microsoft.com/office/drawing/2010/main" val="0"/>
              </a:ext>
            </a:extLst>
          </a:blip>
          <a:srcRect l="4803" t="6523" r="91388" b="86644"/>
          <a:stretch>
            <a:fillRect/>
          </a:stretch>
        </p:blipFill>
        <p:spPr bwMode="auto">
          <a:xfrm rot="19886865">
            <a:off x="6137282" y="2726893"/>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42" descr="Bomb 2"/>
          <p:cNvPicPr>
            <a:picLocks noChangeAspect="1" noChangeArrowheads="1"/>
          </p:cNvPicPr>
          <p:nvPr/>
        </p:nvPicPr>
        <p:blipFill>
          <a:blip r:embed="rId3" cstate="print">
            <a:extLst>
              <a:ext uri="{28A0092B-C50C-407E-A947-70E740481C1C}">
                <a14:useLocalDpi xmlns:a14="http://schemas.microsoft.com/office/drawing/2010/main" val="0"/>
              </a:ext>
            </a:extLst>
          </a:blip>
          <a:srcRect l="42989" t="62067" r="55597" b="33537"/>
          <a:stretch>
            <a:fillRect/>
          </a:stretch>
        </p:blipFill>
        <p:spPr bwMode="auto">
          <a:xfrm>
            <a:off x="6013457" y="2431618"/>
            <a:ext cx="50800"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Rectangle 144"/>
          <p:cNvSpPr>
            <a:spLocks noChangeArrowheads="1"/>
          </p:cNvSpPr>
          <p:nvPr/>
        </p:nvSpPr>
        <p:spPr bwMode="auto">
          <a:xfrm rot="18829785">
            <a:off x="5268919" y="254433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32" name="Rectangle 145"/>
          <p:cNvSpPr>
            <a:spLocks noChangeArrowheads="1"/>
          </p:cNvSpPr>
          <p:nvPr/>
        </p:nvSpPr>
        <p:spPr bwMode="auto">
          <a:xfrm rot="18829785">
            <a:off x="6434144" y="255703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33" name="Text Box 146"/>
          <p:cNvSpPr txBox="1">
            <a:spLocks noChangeArrowheads="1"/>
          </p:cNvSpPr>
          <p:nvPr/>
        </p:nvSpPr>
        <p:spPr bwMode="auto">
          <a:xfrm rot="17741376">
            <a:off x="6327782" y="2358593"/>
            <a:ext cx="4984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a:solidFill>
                  <a:schemeClr val="bg1"/>
                </a:solidFill>
              </a:rPr>
              <a:t>HBK-SB-M</a:t>
            </a:r>
          </a:p>
        </p:txBody>
      </p:sp>
      <p:sp>
        <p:nvSpPr>
          <p:cNvPr id="234" name="Rectangle 147"/>
          <p:cNvSpPr>
            <a:spLocks noChangeArrowheads="1"/>
          </p:cNvSpPr>
          <p:nvPr/>
        </p:nvSpPr>
        <p:spPr bwMode="auto">
          <a:xfrm>
            <a:off x="6143632" y="2441143"/>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35" name="Text Box 148"/>
          <p:cNvSpPr txBox="1">
            <a:spLocks noChangeArrowheads="1"/>
          </p:cNvSpPr>
          <p:nvPr/>
        </p:nvSpPr>
        <p:spPr bwMode="auto">
          <a:xfrm>
            <a:off x="5994407" y="2399868"/>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b="1">
                <a:solidFill>
                  <a:schemeClr val="bg1"/>
                </a:solidFill>
              </a:rPr>
              <a:t>2/12</a:t>
            </a:r>
          </a:p>
        </p:txBody>
      </p:sp>
      <p:sp>
        <p:nvSpPr>
          <p:cNvPr id="236" name="Text Box 150"/>
          <p:cNvSpPr txBox="1">
            <a:spLocks noChangeArrowheads="1"/>
          </p:cNvSpPr>
          <p:nvPr/>
        </p:nvSpPr>
        <p:spPr bwMode="auto">
          <a:xfrm rot="4178376">
            <a:off x="5053813" y="2318112"/>
            <a:ext cx="3254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HBK</a:t>
            </a:r>
          </a:p>
        </p:txBody>
      </p:sp>
      <p:sp>
        <p:nvSpPr>
          <p:cNvPr id="237" name="Text Box 121"/>
          <p:cNvSpPr txBox="1">
            <a:spLocks noChangeArrowheads="1"/>
          </p:cNvSpPr>
          <p:nvPr/>
        </p:nvSpPr>
        <p:spPr bwMode="auto">
          <a:xfrm rot="13453086">
            <a:off x="6256344" y="1544206"/>
            <a:ext cx="29051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156</a:t>
            </a:r>
          </a:p>
        </p:txBody>
      </p:sp>
      <p:sp>
        <p:nvSpPr>
          <p:cNvPr id="238" name="Freeform 159"/>
          <p:cNvSpPr>
            <a:spLocks/>
          </p:cNvSpPr>
          <p:nvPr/>
        </p:nvSpPr>
        <p:spPr bwMode="auto">
          <a:xfrm>
            <a:off x="6016632" y="2531631"/>
            <a:ext cx="44450" cy="123825"/>
          </a:xfrm>
          <a:custGeom>
            <a:avLst/>
            <a:gdLst>
              <a:gd name="T0" fmla="*/ 40409 w 66"/>
              <a:gd name="T1" fmla="*/ 0 h 190"/>
              <a:gd name="T2" fmla="*/ 8082 w 66"/>
              <a:gd name="T3" fmla="*/ 22158 h 190"/>
              <a:gd name="T4" fmla="*/ 2694 w 66"/>
              <a:gd name="T5" fmla="*/ 46923 h 190"/>
              <a:gd name="T6" fmla="*/ 17511 w 66"/>
              <a:gd name="T7" fmla="*/ 39103 h 190"/>
              <a:gd name="T8" fmla="*/ 0 w 66"/>
              <a:gd name="T9" fmla="*/ 93846 h 190"/>
              <a:gd name="T10" fmla="*/ 16164 w 66"/>
              <a:gd name="T11" fmla="*/ 79509 h 190"/>
              <a:gd name="T12" fmla="*/ 2694 w 66"/>
              <a:gd name="T13" fmla="*/ 123825 h 190"/>
              <a:gd name="T14" fmla="*/ 35021 w 66"/>
              <a:gd name="T15" fmla="*/ 65171 h 190"/>
              <a:gd name="T16" fmla="*/ 21552 w 66"/>
              <a:gd name="T17" fmla="*/ 69081 h 190"/>
              <a:gd name="T18" fmla="*/ 44450 w 66"/>
              <a:gd name="T19" fmla="*/ 23462 h 190"/>
              <a:gd name="T20" fmla="*/ 30980 w 66"/>
              <a:gd name="T21" fmla="*/ 26068 h 190"/>
              <a:gd name="T22" fmla="*/ 40409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 name="Freeform 160"/>
          <p:cNvSpPr>
            <a:spLocks/>
          </p:cNvSpPr>
          <p:nvPr/>
        </p:nvSpPr>
        <p:spPr bwMode="auto">
          <a:xfrm>
            <a:off x="6059494" y="2528456"/>
            <a:ext cx="44450" cy="123825"/>
          </a:xfrm>
          <a:custGeom>
            <a:avLst/>
            <a:gdLst>
              <a:gd name="T0" fmla="*/ 40409 w 66"/>
              <a:gd name="T1" fmla="*/ 0 h 190"/>
              <a:gd name="T2" fmla="*/ 8082 w 66"/>
              <a:gd name="T3" fmla="*/ 22158 h 190"/>
              <a:gd name="T4" fmla="*/ 2694 w 66"/>
              <a:gd name="T5" fmla="*/ 46923 h 190"/>
              <a:gd name="T6" fmla="*/ 17511 w 66"/>
              <a:gd name="T7" fmla="*/ 39103 h 190"/>
              <a:gd name="T8" fmla="*/ 0 w 66"/>
              <a:gd name="T9" fmla="*/ 93846 h 190"/>
              <a:gd name="T10" fmla="*/ 16164 w 66"/>
              <a:gd name="T11" fmla="*/ 79509 h 190"/>
              <a:gd name="T12" fmla="*/ 2694 w 66"/>
              <a:gd name="T13" fmla="*/ 123825 h 190"/>
              <a:gd name="T14" fmla="*/ 35021 w 66"/>
              <a:gd name="T15" fmla="*/ 65171 h 190"/>
              <a:gd name="T16" fmla="*/ 21552 w 66"/>
              <a:gd name="T17" fmla="*/ 69081 h 190"/>
              <a:gd name="T18" fmla="*/ 44450 w 66"/>
              <a:gd name="T19" fmla="*/ 23462 h 190"/>
              <a:gd name="T20" fmla="*/ 30980 w 66"/>
              <a:gd name="T21" fmla="*/ 26068 h 190"/>
              <a:gd name="T22" fmla="*/ 40409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240" name="Picture 122" descr="Bannsons_Raiders_large.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3101870">
            <a:off x="5271300" y="2473687"/>
            <a:ext cx="138113"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Rectangle 113"/>
          <p:cNvSpPr>
            <a:spLocks noChangeArrowheads="1"/>
          </p:cNvSpPr>
          <p:nvPr/>
        </p:nvSpPr>
        <p:spPr bwMode="auto">
          <a:xfrm>
            <a:off x="5118107" y="2031568"/>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42" name="Rectangle 113"/>
          <p:cNvSpPr>
            <a:spLocks noChangeArrowheads="1"/>
          </p:cNvSpPr>
          <p:nvPr/>
        </p:nvSpPr>
        <p:spPr bwMode="auto">
          <a:xfrm rot="1320000">
            <a:off x="5145094" y="1812493"/>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43" name="Rectangle 113"/>
          <p:cNvSpPr>
            <a:spLocks noChangeArrowheads="1"/>
          </p:cNvSpPr>
          <p:nvPr/>
        </p:nvSpPr>
        <p:spPr bwMode="auto">
          <a:xfrm>
            <a:off x="5118107" y="1904568"/>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44" name="Rectangle 113"/>
          <p:cNvSpPr>
            <a:spLocks noChangeArrowheads="1"/>
          </p:cNvSpPr>
          <p:nvPr/>
        </p:nvSpPr>
        <p:spPr bwMode="auto">
          <a:xfrm>
            <a:off x="6586544" y="2028393"/>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45" name="Rectangle 113"/>
          <p:cNvSpPr>
            <a:spLocks noChangeArrowheads="1"/>
          </p:cNvSpPr>
          <p:nvPr/>
        </p:nvSpPr>
        <p:spPr bwMode="auto">
          <a:xfrm rot="9480000">
            <a:off x="6546857" y="1826781"/>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46" name="Rectangle 113"/>
          <p:cNvSpPr>
            <a:spLocks noChangeArrowheads="1"/>
          </p:cNvSpPr>
          <p:nvPr/>
        </p:nvSpPr>
        <p:spPr bwMode="auto">
          <a:xfrm>
            <a:off x="6578607" y="1918856"/>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47" name="Text Box 124"/>
          <p:cNvSpPr txBox="1">
            <a:spLocks noChangeArrowheads="1"/>
          </p:cNvSpPr>
          <p:nvPr/>
        </p:nvSpPr>
        <p:spPr bwMode="auto">
          <a:xfrm rot="9018543">
            <a:off x="5457832" y="1407681"/>
            <a:ext cx="290512"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ack</a:t>
            </a:r>
          </a:p>
        </p:txBody>
      </p:sp>
      <p:sp>
        <p:nvSpPr>
          <p:cNvPr id="248" name="Rectangle 12"/>
          <p:cNvSpPr>
            <a:spLocks noChangeArrowheads="1"/>
          </p:cNvSpPr>
          <p:nvPr/>
        </p:nvSpPr>
        <p:spPr bwMode="auto">
          <a:xfrm rot="19138904">
            <a:off x="6426207" y="2552268"/>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49" name="Oval 3"/>
          <p:cNvSpPr>
            <a:spLocks noChangeArrowheads="1"/>
          </p:cNvSpPr>
          <p:nvPr/>
        </p:nvSpPr>
        <p:spPr bwMode="auto">
          <a:xfrm>
            <a:off x="5086357" y="1299731"/>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50" name="Oval 4"/>
          <p:cNvSpPr>
            <a:spLocks noChangeArrowheads="1"/>
          </p:cNvSpPr>
          <p:nvPr/>
        </p:nvSpPr>
        <p:spPr bwMode="auto">
          <a:xfrm flipV="1">
            <a:off x="5888044" y="2115706"/>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51" name="Oval 5"/>
          <p:cNvSpPr>
            <a:spLocks noChangeArrowheads="1"/>
          </p:cNvSpPr>
          <p:nvPr/>
        </p:nvSpPr>
        <p:spPr bwMode="auto">
          <a:xfrm>
            <a:off x="5129219" y="1341006"/>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52" name="Line 8"/>
          <p:cNvSpPr>
            <a:spLocks noChangeShapeType="1"/>
          </p:cNvSpPr>
          <p:nvPr/>
        </p:nvSpPr>
        <p:spPr bwMode="auto">
          <a:xfrm flipV="1">
            <a:off x="5356232" y="2620531"/>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 name="Line 9"/>
          <p:cNvSpPr>
            <a:spLocks noChangeShapeType="1"/>
          </p:cNvSpPr>
          <p:nvPr/>
        </p:nvSpPr>
        <p:spPr bwMode="auto">
          <a:xfrm flipH="1" flipV="1">
            <a:off x="6399219" y="2617356"/>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4" name="Group 44"/>
          <p:cNvGrpSpPr>
            <a:grpSpLocks/>
          </p:cNvGrpSpPr>
          <p:nvPr/>
        </p:nvGrpSpPr>
        <p:grpSpPr bwMode="auto">
          <a:xfrm>
            <a:off x="5842007" y="2303031"/>
            <a:ext cx="134937" cy="138112"/>
            <a:chOff x="2602" y="2568"/>
            <a:chExt cx="266" cy="261"/>
          </a:xfrm>
        </p:grpSpPr>
        <p:sp>
          <p:nvSpPr>
            <p:cNvPr id="255" name="Oval 4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56" name="Line 4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 name="Line 4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 name="Line 4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 name="Line 4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 name="Line 5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 name="Line 5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2" name="Text Box 52"/>
          <p:cNvSpPr txBox="1">
            <a:spLocks noChangeArrowheads="1"/>
          </p:cNvSpPr>
          <p:nvPr/>
        </p:nvSpPr>
        <p:spPr bwMode="auto">
          <a:xfrm>
            <a:off x="5786444" y="2271281"/>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sz="700">
                <a:solidFill>
                  <a:schemeClr val="bg1"/>
                </a:solidFill>
              </a:rPr>
              <a:t>V</a:t>
            </a:r>
          </a:p>
        </p:txBody>
      </p:sp>
      <p:sp>
        <p:nvSpPr>
          <p:cNvPr id="263" name="Rectangle 53"/>
          <p:cNvSpPr>
            <a:spLocks noChangeArrowheads="1"/>
          </p:cNvSpPr>
          <p:nvPr/>
        </p:nvSpPr>
        <p:spPr bwMode="auto">
          <a:xfrm flipH="1">
            <a:off x="5959482" y="2331606"/>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64" name="Text Box 54"/>
          <p:cNvSpPr txBox="1">
            <a:spLocks noChangeArrowheads="1"/>
          </p:cNvSpPr>
          <p:nvPr/>
        </p:nvSpPr>
        <p:spPr bwMode="auto">
          <a:xfrm>
            <a:off x="5884869" y="2274456"/>
            <a:ext cx="2270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sz="600">
                <a:solidFill>
                  <a:schemeClr val="bg1"/>
                </a:solidFill>
              </a:rPr>
              <a:t>2</a:t>
            </a:r>
          </a:p>
        </p:txBody>
      </p:sp>
      <p:sp>
        <p:nvSpPr>
          <p:cNvPr id="265" name="Line 56"/>
          <p:cNvSpPr>
            <a:spLocks noChangeShapeType="1"/>
          </p:cNvSpPr>
          <p:nvPr/>
        </p:nvSpPr>
        <p:spPr bwMode="auto">
          <a:xfrm flipH="1">
            <a:off x="5935669" y="2336368"/>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66" name="Picture 57" descr="Symbols"/>
          <p:cNvPicPr>
            <a:picLocks noChangeAspect="1" noChangeArrowheads="1"/>
          </p:cNvPicPr>
          <p:nvPr/>
        </p:nvPicPr>
        <p:blipFill>
          <a:blip r:embed="rId2" cstate="print">
            <a:extLst>
              <a:ext uri="{28A0092B-C50C-407E-A947-70E740481C1C}">
                <a14:useLocalDpi xmlns:a14="http://schemas.microsoft.com/office/drawing/2010/main" val="0"/>
              </a:ext>
            </a:extLst>
          </a:blip>
          <a:srcRect l="4803" t="6523" r="91388" b="86644"/>
          <a:stretch>
            <a:fillRect/>
          </a:stretch>
        </p:blipFill>
        <p:spPr bwMode="auto">
          <a:xfrm rot="19886865">
            <a:off x="6137282" y="2726893"/>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 name="Text Box 26"/>
          <p:cNvSpPr txBox="1">
            <a:spLocks noChangeArrowheads="1"/>
          </p:cNvSpPr>
          <p:nvPr/>
        </p:nvSpPr>
        <p:spPr bwMode="auto">
          <a:xfrm>
            <a:off x="5999169" y="2514168"/>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b="1">
                <a:solidFill>
                  <a:schemeClr val="bg1"/>
                </a:solidFill>
              </a:rPr>
              <a:t>2/14</a:t>
            </a:r>
          </a:p>
        </p:txBody>
      </p:sp>
      <p:sp>
        <p:nvSpPr>
          <p:cNvPr id="268" name="Rectangle 53"/>
          <p:cNvSpPr>
            <a:spLocks noChangeArrowheads="1"/>
          </p:cNvSpPr>
          <p:nvPr/>
        </p:nvSpPr>
        <p:spPr bwMode="auto">
          <a:xfrm flipH="1">
            <a:off x="5959482" y="2331606"/>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a:t>2</a:t>
            </a:r>
          </a:p>
        </p:txBody>
      </p:sp>
      <p:sp>
        <p:nvSpPr>
          <p:cNvPr id="269" name="Line 55"/>
          <p:cNvSpPr>
            <a:spLocks noChangeShapeType="1"/>
          </p:cNvSpPr>
          <p:nvPr/>
        </p:nvSpPr>
        <p:spPr bwMode="auto">
          <a:xfrm flipH="1">
            <a:off x="5940432" y="2404631"/>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 name="Freeform 63"/>
          <p:cNvSpPr>
            <a:spLocks/>
          </p:cNvSpPr>
          <p:nvPr/>
        </p:nvSpPr>
        <p:spPr bwMode="auto">
          <a:xfrm>
            <a:off x="6022982" y="2441143"/>
            <a:ext cx="44450" cy="123825"/>
          </a:xfrm>
          <a:custGeom>
            <a:avLst/>
            <a:gdLst>
              <a:gd name="T0" fmla="*/ 40409 w 66"/>
              <a:gd name="T1" fmla="*/ 0 h 190"/>
              <a:gd name="T2" fmla="*/ 8082 w 66"/>
              <a:gd name="T3" fmla="*/ 22158 h 190"/>
              <a:gd name="T4" fmla="*/ 2694 w 66"/>
              <a:gd name="T5" fmla="*/ 46923 h 190"/>
              <a:gd name="T6" fmla="*/ 17511 w 66"/>
              <a:gd name="T7" fmla="*/ 39103 h 190"/>
              <a:gd name="T8" fmla="*/ 0 w 66"/>
              <a:gd name="T9" fmla="*/ 93846 h 190"/>
              <a:gd name="T10" fmla="*/ 16164 w 66"/>
              <a:gd name="T11" fmla="*/ 79509 h 190"/>
              <a:gd name="T12" fmla="*/ 2694 w 66"/>
              <a:gd name="T13" fmla="*/ 123825 h 190"/>
              <a:gd name="T14" fmla="*/ 35021 w 66"/>
              <a:gd name="T15" fmla="*/ 65171 h 190"/>
              <a:gd name="T16" fmla="*/ 21552 w 66"/>
              <a:gd name="T17" fmla="*/ 69081 h 190"/>
              <a:gd name="T18" fmla="*/ 44450 w 66"/>
              <a:gd name="T19" fmla="*/ 23462 h 190"/>
              <a:gd name="T20" fmla="*/ 30980 w 66"/>
              <a:gd name="T21" fmla="*/ 26068 h 190"/>
              <a:gd name="T22" fmla="*/ 40409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Rectangle 76"/>
          <p:cNvSpPr>
            <a:spLocks noChangeArrowheads="1"/>
          </p:cNvSpPr>
          <p:nvPr/>
        </p:nvSpPr>
        <p:spPr bwMode="auto">
          <a:xfrm>
            <a:off x="6143632" y="2441143"/>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endParaRPr lang="en-US" altLang="en-US">
              <a:solidFill>
                <a:schemeClr val="bg1"/>
              </a:solidFill>
            </a:endParaRPr>
          </a:p>
        </p:txBody>
      </p:sp>
      <p:sp>
        <p:nvSpPr>
          <p:cNvPr id="272" name="Text Box 25"/>
          <p:cNvSpPr txBox="1">
            <a:spLocks noChangeArrowheads="1"/>
          </p:cNvSpPr>
          <p:nvPr/>
        </p:nvSpPr>
        <p:spPr bwMode="auto">
          <a:xfrm>
            <a:off x="6042032" y="2403043"/>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algn="ctr" eaLnBrk="1" hangingPunct="1"/>
            <a:r>
              <a:rPr lang="en-US" altLang="en-US" b="1">
                <a:solidFill>
                  <a:schemeClr val="bg1"/>
                </a:solidFill>
              </a:rPr>
              <a:t>0/10</a:t>
            </a:r>
          </a:p>
        </p:txBody>
      </p:sp>
      <p:sp>
        <p:nvSpPr>
          <p:cNvPr id="273" name="Freeform 80"/>
          <p:cNvSpPr>
            <a:spLocks/>
          </p:cNvSpPr>
          <p:nvPr/>
        </p:nvSpPr>
        <p:spPr bwMode="auto">
          <a:xfrm>
            <a:off x="6069019" y="2441143"/>
            <a:ext cx="44450" cy="123825"/>
          </a:xfrm>
          <a:custGeom>
            <a:avLst/>
            <a:gdLst>
              <a:gd name="T0" fmla="*/ 40409 w 66"/>
              <a:gd name="T1" fmla="*/ 0 h 190"/>
              <a:gd name="T2" fmla="*/ 8082 w 66"/>
              <a:gd name="T3" fmla="*/ 22158 h 190"/>
              <a:gd name="T4" fmla="*/ 2694 w 66"/>
              <a:gd name="T5" fmla="*/ 46923 h 190"/>
              <a:gd name="T6" fmla="*/ 17511 w 66"/>
              <a:gd name="T7" fmla="*/ 39103 h 190"/>
              <a:gd name="T8" fmla="*/ 0 w 66"/>
              <a:gd name="T9" fmla="*/ 93846 h 190"/>
              <a:gd name="T10" fmla="*/ 16164 w 66"/>
              <a:gd name="T11" fmla="*/ 79509 h 190"/>
              <a:gd name="T12" fmla="*/ 2694 w 66"/>
              <a:gd name="T13" fmla="*/ 123825 h 190"/>
              <a:gd name="T14" fmla="*/ 35021 w 66"/>
              <a:gd name="T15" fmla="*/ 65171 h 190"/>
              <a:gd name="T16" fmla="*/ 21552 w 66"/>
              <a:gd name="T17" fmla="*/ 69081 h 190"/>
              <a:gd name="T18" fmla="*/ 44450 w 66"/>
              <a:gd name="T19" fmla="*/ 23462 h 190"/>
              <a:gd name="T20" fmla="*/ 30980 w 66"/>
              <a:gd name="T21" fmla="*/ 26068 h 190"/>
              <a:gd name="T22" fmla="*/ 40409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 name="Freeform 63"/>
          <p:cNvSpPr>
            <a:spLocks/>
          </p:cNvSpPr>
          <p:nvPr/>
        </p:nvSpPr>
        <p:spPr bwMode="auto">
          <a:xfrm>
            <a:off x="6016632" y="2555443"/>
            <a:ext cx="44450" cy="123825"/>
          </a:xfrm>
          <a:custGeom>
            <a:avLst/>
            <a:gdLst>
              <a:gd name="T0" fmla="*/ 40409 w 66"/>
              <a:gd name="T1" fmla="*/ 0 h 190"/>
              <a:gd name="T2" fmla="*/ 8082 w 66"/>
              <a:gd name="T3" fmla="*/ 22158 h 190"/>
              <a:gd name="T4" fmla="*/ 2694 w 66"/>
              <a:gd name="T5" fmla="*/ 46923 h 190"/>
              <a:gd name="T6" fmla="*/ 17511 w 66"/>
              <a:gd name="T7" fmla="*/ 39103 h 190"/>
              <a:gd name="T8" fmla="*/ 0 w 66"/>
              <a:gd name="T9" fmla="*/ 93846 h 190"/>
              <a:gd name="T10" fmla="*/ 16164 w 66"/>
              <a:gd name="T11" fmla="*/ 79509 h 190"/>
              <a:gd name="T12" fmla="*/ 2694 w 66"/>
              <a:gd name="T13" fmla="*/ 123825 h 190"/>
              <a:gd name="T14" fmla="*/ 35021 w 66"/>
              <a:gd name="T15" fmla="*/ 65171 h 190"/>
              <a:gd name="T16" fmla="*/ 21552 w 66"/>
              <a:gd name="T17" fmla="*/ 69081 h 190"/>
              <a:gd name="T18" fmla="*/ 44450 w 66"/>
              <a:gd name="T19" fmla="*/ 23462 h 190"/>
              <a:gd name="T20" fmla="*/ 30980 w 66"/>
              <a:gd name="T21" fmla="*/ 26068 h 190"/>
              <a:gd name="T22" fmla="*/ 40409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Line 6"/>
          <p:cNvSpPr>
            <a:spLocks noChangeShapeType="1"/>
          </p:cNvSpPr>
          <p:nvPr/>
        </p:nvSpPr>
        <p:spPr bwMode="auto">
          <a:xfrm>
            <a:off x="5135569" y="2134756"/>
            <a:ext cx="98425"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 name="Line 7"/>
          <p:cNvSpPr>
            <a:spLocks noChangeShapeType="1"/>
          </p:cNvSpPr>
          <p:nvPr/>
        </p:nvSpPr>
        <p:spPr bwMode="auto">
          <a:xfrm>
            <a:off x="6583369" y="2134756"/>
            <a:ext cx="98425"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 name="Rectangle 10"/>
          <p:cNvSpPr>
            <a:spLocks noChangeArrowheads="1"/>
          </p:cNvSpPr>
          <p:nvPr/>
        </p:nvSpPr>
        <p:spPr bwMode="auto">
          <a:xfrm>
            <a:off x="5110169" y="2141106"/>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78" name="Rectangle 11"/>
          <p:cNvSpPr>
            <a:spLocks noChangeArrowheads="1"/>
          </p:cNvSpPr>
          <p:nvPr/>
        </p:nvSpPr>
        <p:spPr bwMode="auto">
          <a:xfrm>
            <a:off x="6592894" y="2141106"/>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79" name="Rectangle 12"/>
          <p:cNvSpPr>
            <a:spLocks noChangeArrowheads="1"/>
          </p:cNvSpPr>
          <p:nvPr/>
        </p:nvSpPr>
        <p:spPr bwMode="auto">
          <a:xfrm rot="18705074">
            <a:off x="5277650" y="2541950"/>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80" name="Rectangle 15"/>
          <p:cNvSpPr>
            <a:spLocks noChangeArrowheads="1"/>
          </p:cNvSpPr>
          <p:nvPr/>
        </p:nvSpPr>
        <p:spPr bwMode="auto">
          <a:xfrm rot="1367050">
            <a:off x="6464307" y="2223656"/>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81" name="Rectangle 12"/>
          <p:cNvSpPr>
            <a:spLocks noChangeArrowheads="1"/>
          </p:cNvSpPr>
          <p:nvPr/>
        </p:nvSpPr>
        <p:spPr bwMode="auto">
          <a:xfrm rot="19036165">
            <a:off x="6429382" y="2555443"/>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82" name="Text Box 17"/>
          <p:cNvSpPr txBox="1">
            <a:spLocks noChangeArrowheads="1"/>
          </p:cNvSpPr>
          <p:nvPr/>
        </p:nvSpPr>
        <p:spPr bwMode="auto">
          <a:xfrm rot="18016685">
            <a:off x="6276982" y="2390343"/>
            <a:ext cx="5365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a:solidFill>
                  <a:schemeClr val="bg1"/>
                </a:solidFill>
              </a:rPr>
              <a:t>BLR-VRA-M</a:t>
            </a:r>
          </a:p>
        </p:txBody>
      </p:sp>
      <p:sp>
        <p:nvSpPr>
          <p:cNvPr id="283" name="Rectangle 15"/>
          <p:cNvSpPr>
            <a:spLocks noChangeArrowheads="1"/>
          </p:cNvSpPr>
          <p:nvPr/>
        </p:nvSpPr>
        <p:spPr bwMode="auto">
          <a:xfrm rot="20330371">
            <a:off x="5159382" y="2233181"/>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a:solidFill>
                <a:schemeClr val="bg1"/>
              </a:solidFill>
            </a:endParaRPr>
          </a:p>
        </p:txBody>
      </p:sp>
      <p:sp>
        <p:nvSpPr>
          <p:cNvPr id="284" name="Text Box 16"/>
          <p:cNvSpPr txBox="1">
            <a:spLocks noChangeArrowheads="1"/>
          </p:cNvSpPr>
          <p:nvPr/>
        </p:nvSpPr>
        <p:spPr bwMode="auto">
          <a:xfrm rot="4224942">
            <a:off x="5012538" y="2272074"/>
            <a:ext cx="4016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LNBLR</a:t>
            </a:r>
          </a:p>
        </p:txBody>
      </p:sp>
      <p:sp>
        <p:nvSpPr>
          <p:cNvPr id="285" name="Text Box 120"/>
          <p:cNvSpPr txBox="1">
            <a:spLocks noChangeArrowheads="1"/>
          </p:cNvSpPr>
          <p:nvPr/>
        </p:nvSpPr>
        <p:spPr bwMode="auto">
          <a:xfrm rot="10015712">
            <a:off x="5748344" y="1336243"/>
            <a:ext cx="1841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rot="10800000"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endParaRPr lang="en-US" altLang="en-US" b="1">
              <a:solidFill>
                <a:schemeClr val="bg1"/>
              </a:solidFill>
            </a:endParaRPr>
          </a:p>
        </p:txBody>
      </p:sp>
      <p:grpSp>
        <p:nvGrpSpPr>
          <p:cNvPr id="286" name="Group 145"/>
          <p:cNvGrpSpPr>
            <a:grpSpLocks/>
          </p:cNvGrpSpPr>
          <p:nvPr/>
        </p:nvGrpSpPr>
        <p:grpSpPr bwMode="auto">
          <a:xfrm rot="578704">
            <a:off x="5340357" y="1348943"/>
            <a:ext cx="1282700" cy="676275"/>
            <a:chOff x="342802" y="5055180"/>
            <a:chExt cx="1282163" cy="676022"/>
          </a:xfrm>
        </p:grpSpPr>
        <p:grpSp>
          <p:nvGrpSpPr>
            <p:cNvPr id="287" name="Group 57"/>
            <p:cNvGrpSpPr>
              <a:grpSpLocks/>
            </p:cNvGrpSpPr>
            <p:nvPr/>
          </p:nvGrpSpPr>
          <p:grpSpPr bwMode="auto">
            <a:xfrm rot="-2742099">
              <a:off x="144530" y="5319217"/>
              <a:ext cx="610257" cy="213713"/>
              <a:chOff x="185805" y="5281118"/>
              <a:chExt cx="610257" cy="213713"/>
            </a:xfrm>
          </p:grpSpPr>
          <p:sp>
            <p:nvSpPr>
              <p:cNvPr id="297" name="Text Box 19"/>
              <p:cNvSpPr txBox="1">
                <a:spLocks noChangeArrowheads="1"/>
              </p:cNvSpPr>
              <p:nvPr/>
            </p:nvSpPr>
            <p:spPr bwMode="auto">
              <a:xfrm rot="10800000">
                <a:off x="439945" y="5281118"/>
                <a:ext cx="255172"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ck</a:t>
                </a:r>
              </a:p>
            </p:txBody>
          </p:sp>
          <p:sp>
            <p:nvSpPr>
              <p:cNvPr id="298" name="Text Box 19"/>
              <p:cNvSpPr txBox="1">
                <a:spLocks noChangeArrowheads="1"/>
              </p:cNvSpPr>
              <p:nvPr/>
            </p:nvSpPr>
            <p:spPr bwMode="auto">
              <a:xfrm rot="-10387029">
                <a:off x="512036" y="5287472"/>
                <a:ext cx="28402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Bla</a:t>
                </a:r>
              </a:p>
            </p:txBody>
          </p:sp>
          <p:sp>
            <p:nvSpPr>
              <p:cNvPr id="299" name="Text Box 19"/>
              <p:cNvSpPr txBox="1">
                <a:spLocks noChangeArrowheads="1"/>
              </p:cNvSpPr>
              <p:nvPr/>
            </p:nvSpPr>
            <p:spPr bwMode="auto">
              <a:xfrm rot="10135569">
                <a:off x="284167" y="5292230"/>
                <a:ext cx="29685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Lan</a:t>
                </a:r>
              </a:p>
            </p:txBody>
          </p:sp>
          <p:sp>
            <p:nvSpPr>
              <p:cNvPr id="300" name="Text Box 19"/>
              <p:cNvSpPr txBox="1">
                <a:spLocks noChangeArrowheads="1"/>
              </p:cNvSpPr>
              <p:nvPr/>
            </p:nvSpPr>
            <p:spPr bwMode="auto">
              <a:xfrm rot="9528270">
                <a:off x="185805" y="5325566"/>
                <a:ext cx="28402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ner</a:t>
                </a:r>
              </a:p>
            </p:txBody>
          </p:sp>
        </p:grpSp>
        <p:sp>
          <p:nvSpPr>
            <p:cNvPr id="288" name="Text Box 136"/>
            <p:cNvSpPr txBox="1">
              <a:spLocks noChangeArrowheads="1"/>
            </p:cNvSpPr>
            <p:nvPr/>
          </p:nvSpPr>
          <p:spPr bwMode="auto">
            <a:xfrm rot="10069281">
              <a:off x="681085" y="5074836"/>
              <a:ext cx="307105"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Mac</a:t>
              </a:r>
            </a:p>
          </p:txBody>
        </p:sp>
        <p:sp>
          <p:nvSpPr>
            <p:cNvPr id="289" name="Text Box 137"/>
            <p:cNvSpPr txBox="1">
              <a:spLocks noChangeArrowheads="1"/>
            </p:cNvSpPr>
            <p:nvPr/>
          </p:nvSpPr>
          <p:spPr bwMode="auto">
            <a:xfrm rot="10800000">
              <a:off x="849208" y="5055180"/>
              <a:ext cx="255172"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ex</a:t>
              </a:r>
            </a:p>
          </p:txBody>
        </p:sp>
        <p:sp>
          <p:nvSpPr>
            <p:cNvPr id="290" name="Text Box 139"/>
            <p:cNvSpPr txBox="1">
              <a:spLocks noChangeArrowheads="1"/>
            </p:cNvSpPr>
            <p:nvPr/>
          </p:nvSpPr>
          <p:spPr bwMode="auto">
            <a:xfrm rot="-10449607">
              <a:off x="933776" y="5056072"/>
              <a:ext cx="25837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us</a:t>
              </a:r>
            </a:p>
          </p:txBody>
        </p:sp>
        <p:sp>
          <p:nvSpPr>
            <p:cNvPr id="291" name="AutoShape 140"/>
            <p:cNvSpPr>
              <a:spLocks noChangeArrowheads="1"/>
            </p:cNvSpPr>
            <p:nvPr/>
          </p:nvSpPr>
          <p:spPr bwMode="auto">
            <a:xfrm rot="1481547" flipV="1">
              <a:off x="1227675" y="5157231"/>
              <a:ext cx="79342" cy="76171"/>
            </a:xfrm>
            <a:prstGeom prst="star5">
              <a:avLst/>
            </a:prstGeom>
            <a:solidFill>
              <a:schemeClr val="bg1"/>
            </a:solidFill>
            <a:ln w="9525">
              <a:noFill/>
              <a:miter lim="800000"/>
              <a:headEnd/>
              <a:tailEnd/>
            </a:ln>
            <a:effectLst/>
          </p:spPr>
          <p:txBody>
            <a:bodyPr wrap="none" anchor="ctr"/>
            <a:lstStyle/>
            <a:p>
              <a:pPr algn="ctr">
                <a:defRPr/>
              </a:pPr>
              <a:endParaRPr lang="en-US">
                <a:solidFill>
                  <a:schemeClr val="bg1"/>
                </a:solidFill>
                <a:latin typeface="Arial" charset="0"/>
                <a:cs typeface="+mn-cs"/>
              </a:endParaRPr>
            </a:p>
          </p:txBody>
        </p:sp>
        <p:sp>
          <p:nvSpPr>
            <p:cNvPr id="292" name="Text Box 139"/>
            <p:cNvSpPr txBox="1">
              <a:spLocks noChangeArrowheads="1"/>
            </p:cNvSpPr>
            <p:nvPr/>
          </p:nvSpPr>
          <p:spPr bwMode="auto">
            <a:xfrm rot="11476489">
              <a:off x="1002105" y="5071980"/>
              <a:ext cx="296726" cy="169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dirty="0" smtClean="0">
                  <a:solidFill>
                    <a:schemeClr val="bg1"/>
                  </a:solidFill>
                </a:rPr>
                <a:t>“De</a:t>
              </a:r>
              <a:endParaRPr lang="en-US" altLang="en-US" b="1" dirty="0">
                <a:solidFill>
                  <a:schemeClr val="bg1"/>
                </a:solidFill>
              </a:endParaRPr>
            </a:p>
          </p:txBody>
        </p:sp>
        <p:pic>
          <p:nvPicPr>
            <p:cNvPr id="293" name="Picture 1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0000">
              <a:off x="1325564" y="5213349"/>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4" name="Text Box 124"/>
            <p:cNvSpPr txBox="1">
              <a:spLocks noChangeArrowheads="1"/>
            </p:cNvSpPr>
            <p:nvPr/>
          </p:nvSpPr>
          <p:spPr bwMode="auto">
            <a:xfrm rot="9421135">
              <a:off x="587023" y="5110178"/>
              <a:ext cx="279217"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hin</a:t>
              </a:r>
            </a:p>
          </p:txBody>
        </p:sp>
        <p:sp>
          <p:nvSpPr>
            <p:cNvPr id="295" name="Text Box 124"/>
            <p:cNvSpPr txBox="1">
              <a:spLocks noChangeArrowheads="1"/>
            </p:cNvSpPr>
            <p:nvPr/>
          </p:nvSpPr>
          <p:spPr bwMode="auto">
            <a:xfrm rot="9148800">
              <a:off x="530851" y="5145128"/>
              <a:ext cx="251861" cy="169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dirty="0" smtClean="0">
                  <a:solidFill>
                    <a:schemeClr val="bg1"/>
                  </a:solidFill>
                </a:rPr>
                <a:t>a”</a:t>
              </a:r>
              <a:endParaRPr lang="en-US" altLang="en-US" b="1" dirty="0">
                <a:solidFill>
                  <a:schemeClr val="bg1"/>
                </a:solidFill>
              </a:endParaRPr>
            </a:p>
          </p:txBody>
        </p:sp>
        <p:sp>
          <p:nvSpPr>
            <p:cNvPr id="296" name="Text Box 121"/>
            <p:cNvSpPr txBox="1">
              <a:spLocks noChangeArrowheads="1"/>
            </p:cNvSpPr>
            <p:nvPr/>
          </p:nvSpPr>
          <p:spPr bwMode="auto">
            <a:xfrm rot="-8146914">
              <a:off x="1334527" y="5265009"/>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tx1"/>
                  </a:solidFill>
                  <a:latin typeface="Arial" pitchFamily="34" charset="0"/>
                  <a:cs typeface="Arial" pitchFamily="34" charset="0"/>
                </a:defRPr>
              </a:lvl1pPr>
              <a:lvl2pPr marL="742950" indent="-285750" eaLnBrk="0" hangingPunct="0">
                <a:defRPr sz="500">
                  <a:solidFill>
                    <a:schemeClr val="tx1"/>
                  </a:solidFill>
                  <a:latin typeface="Arial" pitchFamily="34" charset="0"/>
                  <a:cs typeface="Arial" pitchFamily="34" charset="0"/>
                </a:defRPr>
              </a:lvl2pPr>
              <a:lvl3pPr marL="1143000" indent="-228600" eaLnBrk="0" hangingPunct="0">
                <a:defRPr sz="500">
                  <a:solidFill>
                    <a:schemeClr val="tx1"/>
                  </a:solidFill>
                  <a:latin typeface="Arial" pitchFamily="34" charset="0"/>
                  <a:cs typeface="Arial" pitchFamily="34" charset="0"/>
                </a:defRPr>
              </a:lvl3pPr>
              <a:lvl4pPr marL="1600200" indent="-228600" eaLnBrk="0" hangingPunct="0">
                <a:defRPr sz="500">
                  <a:solidFill>
                    <a:schemeClr val="tx1"/>
                  </a:solidFill>
                  <a:latin typeface="Arial" pitchFamily="34" charset="0"/>
                  <a:cs typeface="Arial" pitchFamily="34" charset="0"/>
                </a:defRPr>
              </a:lvl4pPr>
              <a:lvl5pPr marL="2057400" indent="-228600" eaLnBrk="0" hangingPunct="0">
                <a:defRPr sz="5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tx1"/>
                  </a:solidFill>
                  <a:latin typeface="Arial" pitchFamily="34" charset="0"/>
                  <a:cs typeface="Arial" pitchFamily="34" charset="0"/>
                </a:defRPr>
              </a:lvl9pPr>
            </a:lstStyle>
            <a:p>
              <a:pPr eaLnBrk="1" hangingPunct="1"/>
              <a:r>
                <a:rPr lang="en-US" altLang="en-US" b="1">
                  <a:solidFill>
                    <a:schemeClr val="bg1"/>
                  </a:solidFill>
                </a:rPr>
                <a:t>164</a:t>
              </a:r>
            </a:p>
          </p:txBody>
        </p:sp>
      </p:grpSp>
      <p:pic>
        <p:nvPicPr>
          <p:cNvPr id="6" name="Picture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50150" y="3619500"/>
            <a:ext cx="6400800" cy="2057400"/>
          </a:xfrm>
          <a:prstGeom prst="rect">
            <a:avLst/>
          </a:prstGeom>
        </p:spPr>
      </p:pic>
    </p:spTree>
    <p:extLst>
      <p:ext uri="{BB962C8B-B14F-4D97-AF65-F5344CB8AC3E}">
        <p14:creationId xmlns:p14="http://schemas.microsoft.com/office/powerpoint/2010/main" val="1935190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381000"/>
            <a:ext cx="2092817" cy="369332"/>
          </a:xfrm>
          <a:prstGeom prst="rect">
            <a:avLst/>
          </a:prstGeom>
        </p:spPr>
        <p:txBody>
          <a:bodyPr wrap="none">
            <a:spAutoFit/>
          </a:bodyPr>
          <a:lstStyle/>
          <a:p>
            <a:r>
              <a:rPr lang="en-US" dirty="0"/>
              <a:t>GS-C04 Jeff Richards</a:t>
            </a:r>
          </a:p>
        </p:txBody>
      </p:sp>
      <p:pic>
        <p:nvPicPr>
          <p:cNvPr id="3" name="Picture 2" descr="pilot JKru Richard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143000"/>
            <a:ext cx="1524000" cy="186392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914400" y="3599545"/>
            <a:ext cx="7620000" cy="2400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GS-C04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J.Kru</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Orko</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-one' Richards</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1/2/1</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A</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47 PTS OR 60 CHP14-14</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8 recruit    0 HS   0 CW   0 SW</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NOT CHO CHEESE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(optional)</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When an opposing unit targets this unit, the attacker may not receive any benefits or abilities from faction prides or situational alliances.</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MCT2-2E-A 'BECCA' MADCAT IIE</a:t>
            </a:r>
            <a:b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b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 talented clansman originally from Clan Wolf,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J.Kru</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is a warrior who is also talented with the technological aspects of his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Mechs</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Alaric Ward sent him as an envoy to help captured Steiner worlds come up to par in their manufacturing processes. After 2 years in Steiner space,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J.Kru</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has all but gone native, even going so far as adopting a Spheroid surname. The Wolf Empire is not so choosey as to deny Richard's help when it is required, but he is no longer privy to any of the inner dealings of the Wolves.</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5" name="Oval 106"/>
          <p:cNvSpPr>
            <a:spLocks noChangeArrowheads="1"/>
          </p:cNvSpPr>
          <p:nvPr/>
        </p:nvSpPr>
        <p:spPr bwMode="auto">
          <a:xfrm>
            <a:off x="3260726" y="1230313"/>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6" name="Oval 107"/>
          <p:cNvSpPr>
            <a:spLocks noChangeArrowheads="1"/>
          </p:cNvSpPr>
          <p:nvPr/>
        </p:nvSpPr>
        <p:spPr bwMode="auto">
          <a:xfrm flipV="1">
            <a:off x="4056063" y="2049463"/>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8"/>
          <p:cNvSpPr>
            <a:spLocks noChangeArrowheads="1"/>
          </p:cNvSpPr>
          <p:nvPr/>
        </p:nvSpPr>
        <p:spPr bwMode="auto">
          <a:xfrm>
            <a:off x="3297238" y="1274763"/>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Line 109"/>
          <p:cNvSpPr>
            <a:spLocks noChangeShapeType="1"/>
          </p:cNvSpPr>
          <p:nvPr/>
        </p:nvSpPr>
        <p:spPr bwMode="auto">
          <a:xfrm rot="21493452">
            <a:off x="3303588" y="2078038"/>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 name="Line 110"/>
          <p:cNvSpPr>
            <a:spLocks noChangeShapeType="1"/>
          </p:cNvSpPr>
          <p:nvPr/>
        </p:nvSpPr>
        <p:spPr bwMode="auto">
          <a:xfrm rot="21565364">
            <a:off x="4754563" y="2074863"/>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1"/>
          <p:cNvSpPr>
            <a:spLocks noChangeShapeType="1"/>
          </p:cNvSpPr>
          <p:nvPr/>
        </p:nvSpPr>
        <p:spPr bwMode="auto">
          <a:xfrm flipV="1">
            <a:off x="3524251" y="2554288"/>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2"/>
          <p:cNvSpPr>
            <a:spLocks noChangeShapeType="1"/>
          </p:cNvSpPr>
          <p:nvPr/>
        </p:nvSpPr>
        <p:spPr bwMode="auto">
          <a:xfrm flipH="1" flipV="1">
            <a:off x="4567238" y="2551113"/>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Rectangle 113"/>
          <p:cNvSpPr>
            <a:spLocks noChangeArrowheads="1"/>
          </p:cNvSpPr>
          <p:nvPr/>
        </p:nvSpPr>
        <p:spPr bwMode="auto">
          <a:xfrm>
            <a:off x="3281363" y="2081213"/>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3" name="Rectangle 114"/>
          <p:cNvSpPr>
            <a:spLocks noChangeArrowheads="1"/>
          </p:cNvSpPr>
          <p:nvPr/>
        </p:nvSpPr>
        <p:spPr bwMode="auto">
          <a:xfrm>
            <a:off x="4760913" y="2074863"/>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5"/>
          <p:cNvSpPr>
            <a:spLocks noChangeArrowheads="1"/>
          </p:cNvSpPr>
          <p:nvPr/>
        </p:nvSpPr>
        <p:spPr bwMode="auto">
          <a:xfrm rot="18705074">
            <a:off x="3655219" y="2415382"/>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6"/>
          <p:cNvSpPr>
            <a:spLocks noChangeArrowheads="1"/>
          </p:cNvSpPr>
          <p:nvPr/>
        </p:nvSpPr>
        <p:spPr bwMode="auto">
          <a:xfrm rot="19056434">
            <a:off x="4484688" y="2266950"/>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7"/>
          <p:cNvSpPr>
            <a:spLocks noChangeArrowheads="1"/>
          </p:cNvSpPr>
          <p:nvPr/>
        </p:nvSpPr>
        <p:spPr bwMode="auto">
          <a:xfrm rot="20201368">
            <a:off x="3343276" y="2160588"/>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8"/>
          <p:cNvSpPr>
            <a:spLocks noChangeArrowheads="1"/>
          </p:cNvSpPr>
          <p:nvPr/>
        </p:nvSpPr>
        <p:spPr bwMode="auto">
          <a:xfrm rot="1367050">
            <a:off x="4632326" y="2157413"/>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Text Box 122"/>
          <p:cNvSpPr txBox="1">
            <a:spLocks noChangeArrowheads="1"/>
          </p:cNvSpPr>
          <p:nvPr/>
        </p:nvSpPr>
        <p:spPr bwMode="auto">
          <a:xfrm>
            <a:off x="4205288" y="24384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0/14</a:t>
            </a:r>
            <a:endParaRPr lang="en-US" altLang="en-US" b="1" dirty="0"/>
          </a:p>
        </p:txBody>
      </p:sp>
      <p:grpSp>
        <p:nvGrpSpPr>
          <p:cNvPr id="19" name="Group 124"/>
          <p:cNvGrpSpPr>
            <a:grpSpLocks/>
          </p:cNvGrpSpPr>
          <p:nvPr/>
        </p:nvGrpSpPr>
        <p:grpSpPr bwMode="auto">
          <a:xfrm>
            <a:off x="4010026" y="2236788"/>
            <a:ext cx="134937" cy="138112"/>
            <a:chOff x="2602" y="2568"/>
            <a:chExt cx="266" cy="261"/>
          </a:xfrm>
        </p:grpSpPr>
        <p:sp>
          <p:nvSpPr>
            <p:cNvPr id="20"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1"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7" name="Text Box 132"/>
          <p:cNvSpPr txBox="1">
            <a:spLocks noChangeArrowheads="1"/>
          </p:cNvSpPr>
          <p:nvPr/>
        </p:nvSpPr>
        <p:spPr bwMode="auto">
          <a:xfrm>
            <a:off x="3954463" y="2205038"/>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8" name="Rectangle 133"/>
          <p:cNvSpPr>
            <a:spLocks noChangeArrowheads="1"/>
          </p:cNvSpPr>
          <p:nvPr/>
        </p:nvSpPr>
        <p:spPr bwMode="auto">
          <a:xfrm flipH="1">
            <a:off x="4127501" y="2265363"/>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9" name="Text Box 134"/>
          <p:cNvSpPr txBox="1">
            <a:spLocks noChangeArrowheads="1"/>
          </p:cNvSpPr>
          <p:nvPr/>
        </p:nvSpPr>
        <p:spPr bwMode="auto">
          <a:xfrm>
            <a:off x="4052888" y="2208213"/>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0" name="Line 135"/>
          <p:cNvSpPr>
            <a:spLocks noChangeShapeType="1"/>
          </p:cNvSpPr>
          <p:nvPr/>
        </p:nvSpPr>
        <p:spPr bwMode="auto">
          <a:xfrm flipH="1">
            <a:off x="4108451" y="2338388"/>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36"/>
          <p:cNvSpPr>
            <a:spLocks noChangeShapeType="1"/>
          </p:cNvSpPr>
          <p:nvPr/>
        </p:nvSpPr>
        <p:spPr bwMode="auto">
          <a:xfrm flipH="1">
            <a:off x="4103688" y="2270125"/>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2"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305301" y="2660650"/>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4187817" y="2478088"/>
            <a:ext cx="50847"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Rectangle 144"/>
          <p:cNvSpPr>
            <a:spLocks noChangeArrowheads="1"/>
          </p:cNvSpPr>
          <p:nvPr/>
        </p:nvSpPr>
        <p:spPr bwMode="auto">
          <a:xfrm rot="18829785">
            <a:off x="3436938" y="24780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 name="Rectangle 145"/>
          <p:cNvSpPr>
            <a:spLocks noChangeArrowheads="1"/>
          </p:cNvSpPr>
          <p:nvPr/>
        </p:nvSpPr>
        <p:spPr bwMode="auto">
          <a:xfrm rot="18829785">
            <a:off x="4602163" y="24907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Text Box 146"/>
          <p:cNvSpPr txBox="1">
            <a:spLocks noChangeArrowheads="1"/>
          </p:cNvSpPr>
          <p:nvPr/>
        </p:nvSpPr>
        <p:spPr bwMode="auto">
          <a:xfrm rot="17741376">
            <a:off x="4503624" y="2295030"/>
            <a:ext cx="486004"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MCT-2E-A</a:t>
            </a:r>
            <a:endParaRPr lang="en-US" altLang="en-US" dirty="0"/>
          </a:p>
        </p:txBody>
      </p:sp>
      <p:sp>
        <p:nvSpPr>
          <p:cNvPr id="39" name="Rectangle 147"/>
          <p:cNvSpPr>
            <a:spLocks noChangeArrowheads="1"/>
          </p:cNvSpPr>
          <p:nvPr/>
        </p:nvSpPr>
        <p:spPr bwMode="auto">
          <a:xfrm>
            <a:off x="4311651" y="2374900"/>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0" name="Text Box 148"/>
          <p:cNvSpPr txBox="1">
            <a:spLocks noChangeArrowheads="1"/>
          </p:cNvSpPr>
          <p:nvPr/>
        </p:nvSpPr>
        <p:spPr bwMode="auto">
          <a:xfrm>
            <a:off x="4203701" y="23368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0/14</a:t>
            </a:r>
            <a:endParaRPr lang="en-US" altLang="en-US" b="1" dirty="0"/>
          </a:p>
        </p:txBody>
      </p:sp>
      <p:grpSp>
        <p:nvGrpSpPr>
          <p:cNvPr id="41" name="Group 52"/>
          <p:cNvGrpSpPr>
            <a:grpSpLocks/>
          </p:cNvGrpSpPr>
          <p:nvPr/>
        </p:nvGrpSpPr>
        <p:grpSpPr bwMode="auto">
          <a:xfrm>
            <a:off x="4191001" y="2360613"/>
            <a:ext cx="93662" cy="127000"/>
            <a:chOff x="1098550" y="6261100"/>
            <a:chExt cx="93663" cy="127000"/>
          </a:xfrm>
        </p:grpSpPr>
        <p:sp>
          <p:nvSpPr>
            <p:cNvPr id="42" name="Freeform 138"/>
            <p:cNvSpPr>
              <a:spLocks/>
            </p:cNvSpPr>
            <p:nvPr/>
          </p:nvSpPr>
          <p:spPr bwMode="auto">
            <a:xfrm>
              <a:off x="1098550" y="6261100"/>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 name="Text Box 150"/>
          <p:cNvSpPr txBox="1">
            <a:spLocks noChangeArrowheads="1"/>
          </p:cNvSpPr>
          <p:nvPr/>
        </p:nvSpPr>
        <p:spPr bwMode="auto">
          <a:xfrm rot="4499671">
            <a:off x="3117213" y="2191399"/>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CHP14-17</a:t>
            </a:r>
            <a:endParaRPr lang="en-US" altLang="en-US" dirty="0"/>
          </a:p>
        </p:txBody>
      </p:sp>
      <p:sp>
        <p:nvSpPr>
          <p:cNvPr id="45" name="Text Box 93"/>
          <p:cNvSpPr txBox="1">
            <a:spLocks noChangeArrowheads="1"/>
          </p:cNvSpPr>
          <p:nvPr/>
        </p:nvSpPr>
        <p:spPr bwMode="auto">
          <a:xfrm rot="13392484">
            <a:off x="4406938" y="1457624"/>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293</a:t>
            </a:r>
            <a:endParaRPr lang="en-US" altLang="en-US" b="1" dirty="0"/>
          </a:p>
        </p:txBody>
      </p:sp>
      <p:sp>
        <p:nvSpPr>
          <p:cNvPr id="47" name="Text Box 95"/>
          <p:cNvSpPr txBox="1">
            <a:spLocks noChangeArrowheads="1"/>
          </p:cNvSpPr>
          <p:nvPr/>
        </p:nvSpPr>
        <p:spPr bwMode="auto">
          <a:xfrm rot="7599464">
            <a:off x="3332957" y="1533896"/>
            <a:ext cx="3270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err="1" smtClean="0"/>
              <a:t>IIe</a:t>
            </a:r>
            <a:endParaRPr lang="en-US" altLang="en-US" b="1" dirty="0"/>
          </a:p>
        </p:txBody>
      </p:sp>
      <p:sp>
        <p:nvSpPr>
          <p:cNvPr id="49" name="Text Box 136"/>
          <p:cNvSpPr txBox="1">
            <a:spLocks noChangeArrowheads="1"/>
          </p:cNvSpPr>
          <p:nvPr/>
        </p:nvSpPr>
        <p:spPr bwMode="auto">
          <a:xfrm rot="8521288">
            <a:off x="3458079" y="1418991"/>
            <a:ext cx="290513"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Cat</a:t>
            </a:r>
            <a:endParaRPr lang="en-US" altLang="en-US" b="1" dirty="0"/>
          </a:p>
        </p:txBody>
      </p:sp>
      <p:sp>
        <p:nvSpPr>
          <p:cNvPr id="50" name="Text Box 137"/>
          <p:cNvSpPr txBox="1">
            <a:spLocks noChangeArrowheads="1"/>
          </p:cNvSpPr>
          <p:nvPr/>
        </p:nvSpPr>
        <p:spPr bwMode="auto">
          <a:xfrm rot="9047712">
            <a:off x="3571190" y="1336924"/>
            <a:ext cx="311277"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Mad</a:t>
            </a:r>
            <a:endParaRPr lang="en-US" altLang="en-US" b="1" dirty="0"/>
          </a:p>
        </p:txBody>
      </p:sp>
      <p:sp>
        <p:nvSpPr>
          <p:cNvPr id="51" name="AutoShape 140"/>
          <p:cNvSpPr>
            <a:spLocks noChangeArrowheads="1"/>
          </p:cNvSpPr>
          <p:nvPr/>
        </p:nvSpPr>
        <p:spPr bwMode="auto">
          <a:xfrm rot="1481547" flipV="1">
            <a:off x="4335463" y="1389063"/>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2" name="Text Box 139"/>
          <p:cNvSpPr txBox="1">
            <a:spLocks noChangeArrowheads="1"/>
          </p:cNvSpPr>
          <p:nvPr/>
        </p:nvSpPr>
        <p:spPr bwMode="auto">
          <a:xfrm rot="11037049">
            <a:off x="3903766" y="1254443"/>
            <a:ext cx="43470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“Becca”</a:t>
            </a:r>
            <a:endParaRPr lang="en-US" altLang="en-US" b="1" dirty="0"/>
          </a:p>
        </p:txBody>
      </p:sp>
      <p:sp>
        <p:nvSpPr>
          <p:cNvPr id="56" name="Rectangle 131"/>
          <p:cNvSpPr>
            <a:spLocks noChangeArrowheads="1"/>
          </p:cNvSpPr>
          <p:nvPr/>
        </p:nvSpPr>
        <p:spPr bwMode="auto">
          <a:xfrm rot="8540">
            <a:off x="7333240" y="2111640"/>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7" name="Rectangle 132"/>
          <p:cNvSpPr>
            <a:spLocks noChangeArrowheads="1"/>
          </p:cNvSpPr>
          <p:nvPr/>
        </p:nvSpPr>
        <p:spPr bwMode="auto">
          <a:xfrm rot="8540">
            <a:off x="7333240" y="2221177"/>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8" name="Rectangle 133"/>
          <p:cNvSpPr>
            <a:spLocks noChangeArrowheads="1"/>
          </p:cNvSpPr>
          <p:nvPr/>
        </p:nvSpPr>
        <p:spPr bwMode="auto">
          <a:xfrm rot="8540">
            <a:off x="7333240" y="2003690"/>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9" name="Rectangle 135"/>
          <p:cNvSpPr>
            <a:spLocks noChangeArrowheads="1"/>
          </p:cNvSpPr>
          <p:nvPr/>
        </p:nvSpPr>
        <p:spPr bwMode="auto">
          <a:xfrm rot="8540">
            <a:off x="7463415" y="211164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0" name="Rectangle 136"/>
          <p:cNvSpPr>
            <a:spLocks noChangeArrowheads="1"/>
          </p:cNvSpPr>
          <p:nvPr/>
        </p:nvSpPr>
        <p:spPr bwMode="auto">
          <a:xfrm rot="8540">
            <a:off x="7463415" y="2221177"/>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1" name="Rectangle 137"/>
          <p:cNvSpPr>
            <a:spLocks noChangeArrowheads="1"/>
          </p:cNvSpPr>
          <p:nvPr/>
        </p:nvSpPr>
        <p:spPr bwMode="auto">
          <a:xfrm rot="8540">
            <a:off x="7463415" y="200369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2" name="Rectangle 138"/>
          <p:cNvSpPr>
            <a:spLocks noChangeArrowheads="1"/>
          </p:cNvSpPr>
          <p:nvPr/>
        </p:nvSpPr>
        <p:spPr bwMode="auto">
          <a:xfrm>
            <a:off x="7317365" y="1986227"/>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3" name="Rectangle 140"/>
          <p:cNvSpPr>
            <a:spLocks noChangeArrowheads="1"/>
          </p:cNvSpPr>
          <p:nvPr/>
        </p:nvSpPr>
        <p:spPr bwMode="auto">
          <a:xfrm rot="8540">
            <a:off x="7593590" y="211164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4" name="Rectangle 141"/>
          <p:cNvSpPr>
            <a:spLocks noChangeArrowheads="1"/>
          </p:cNvSpPr>
          <p:nvPr/>
        </p:nvSpPr>
        <p:spPr bwMode="auto">
          <a:xfrm rot="8540">
            <a:off x="7593590" y="2221177"/>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65" name="Rectangle 142"/>
          <p:cNvSpPr>
            <a:spLocks noChangeArrowheads="1"/>
          </p:cNvSpPr>
          <p:nvPr/>
        </p:nvSpPr>
        <p:spPr bwMode="auto">
          <a:xfrm rot="8540">
            <a:off x="7593590" y="200369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6" name="Rectangle 144"/>
          <p:cNvSpPr>
            <a:spLocks noChangeArrowheads="1"/>
          </p:cNvSpPr>
          <p:nvPr/>
        </p:nvSpPr>
        <p:spPr bwMode="auto">
          <a:xfrm rot="8540">
            <a:off x="7723765" y="2114815"/>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7" name="Rectangle 145"/>
          <p:cNvSpPr>
            <a:spLocks noChangeArrowheads="1"/>
          </p:cNvSpPr>
          <p:nvPr/>
        </p:nvSpPr>
        <p:spPr bwMode="auto">
          <a:xfrm rot="8540">
            <a:off x="7723765" y="22243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68" name="Rectangle 146"/>
          <p:cNvSpPr>
            <a:spLocks noChangeArrowheads="1"/>
          </p:cNvSpPr>
          <p:nvPr/>
        </p:nvSpPr>
        <p:spPr bwMode="auto">
          <a:xfrm rot="8540">
            <a:off x="7723765" y="2006865"/>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69" name="Rectangle 148"/>
          <p:cNvSpPr>
            <a:spLocks noChangeArrowheads="1"/>
          </p:cNvSpPr>
          <p:nvPr/>
        </p:nvSpPr>
        <p:spPr bwMode="auto">
          <a:xfrm rot="8540">
            <a:off x="7847590" y="2114815"/>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0" name="Rectangle 149"/>
          <p:cNvSpPr>
            <a:spLocks noChangeArrowheads="1"/>
          </p:cNvSpPr>
          <p:nvPr/>
        </p:nvSpPr>
        <p:spPr bwMode="auto">
          <a:xfrm rot="8540">
            <a:off x="7847590" y="22243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71" name="Rectangle 150"/>
          <p:cNvSpPr>
            <a:spLocks noChangeArrowheads="1"/>
          </p:cNvSpPr>
          <p:nvPr/>
        </p:nvSpPr>
        <p:spPr bwMode="auto">
          <a:xfrm rot="8540">
            <a:off x="7847590" y="2006865"/>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72" name="AutoShape 153"/>
          <p:cNvSpPr>
            <a:spLocks noChangeArrowheads="1"/>
          </p:cNvSpPr>
          <p:nvPr/>
        </p:nvSpPr>
        <p:spPr bwMode="auto">
          <a:xfrm flipH="1">
            <a:off x="7998402" y="214656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3" name="AutoShape 154"/>
          <p:cNvSpPr>
            <a:spLocks noChangeArrowheads="1"/>
          </p:cNvSpPr>
          <p:nvPr/>
        </p:nvSpPr>
        <p:spPr bwMode="auto">
          <a:xfrm rot="14670030" flipH="1">
            <a:off x="8013483" y="211719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4" name="AutoShape 155"/>
          <p:cNvSpPr>
            <a:spLocks noChangeArrowheads="1"/>
          </p:cNvSpPr>
          <p:nvPr/>
        </p:nvSpPr>
        <p:spPr bwMode="auto">
          <a:xfrm rot="6929970">
            <a:off x="7978558" y="211719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5" name="Oval 156"/>
          <p:cNvSpPr>
            <a:spLocks noChangeArrowheads="1"/>
          </p:cNvSpPr>
          <p:nvPr/>
        </p:nvSpPr>
        <p:spPr bwMode="auto">
          <a:xfrm>
            <a:off x="7977765" y="2108465"/>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6" name="AutoShape 158"/>
          <p:cNvSpPr>
            <a:spLocks noChangeArrowheads="1"/>
          </p:cNvSpPr>
          <p:nvPr/>
        </p:nvSpPr>
        <p:spPr bwMode="auto">
          <a:xfrm flipH="1">
            <a:off x="7999990" y="203861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7" name="AutoShape 159"/>
          <p:cNvSpPr>
            <a:spLocks noChangeArrowheads="1"/>
          </p:cNvSpPr>
          <p:nvPr/>
        </p:nvSpPr>
        <p:spPr bwMode="auto">
          <a:xfrm rot="14670030" flipH="1">
            <a:off x="8015071" y="200924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8" name="AutoShape 160"/>
          <p:cNvSpPr>
            <a:spLocks noChangeArrowheads="1"/>
          </p:cNvSpPr>
          <p:nvPr/>
        </p:nvSpPr>
        <p:spPr bwMode="auto">
          <a:xfrm rot="6929970">
            <a:off x="7980146" y="200924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9" name="Oval 161"/>
          <p:cNvSpPr>
            <a:spLocks noChangeArrowheads="1"/>
          </p:cNvSpPr>
          <p:nvPr/>
        </p:nvSpPr>
        <p:spPr bwMode="auto">
          <a:xfrm>
            <a:off x="7979352" y="2000515"/>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0" name="AutoShape 163"/>
          <p:cNvSpPr>
            <a:spLocks noChangeArrowheads="1"/>
          </p:cNvSpPr>
          <p:nvPr/>
        </p:nvSpPr>
        <p:spPr bwMode="auto">
          <a:xfrm flipH="1">
            <a:off x="7998402" y="2249752"/>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1" name="AutoShape 164"/>
          <p:cNvSpPr>
            <a:spLocks noChangeArrowheads="1"/>
          </p:cNvSpPr>
          <p:nvPr/>
        </p:nvSpPr>
        <p:spPr bwMode="auto">
          <a:xfrm rot="14670030" flipH="1">
            <a:off x="8013483" y="2220384"/>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2" name="AutoShape 165"/>
          <p:cNvSpPr>
            <a:spLocks noChangeArrowheads="1"/>
          </p:cNvSpPr>
          <p:nvPr/>
        </p:nvSpPr>
        <p:spPr bwMode="auto">
          <a:xfrm rot="6929970">
            <a:off x="7978558" y="2220384"/>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3" name="Oval 166"/>
          <p:cNvSpPr>
            <a:spLocks noChangeArrowheads="1"/>
          </p:cNvSpPr>
          <p:nvPr/>
        </p:nvSpPr>
        <p:spPr bwMode="auto">
          <a:xfrm>
            <a:off x="7977765" y="2211652"/>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4" name="Rectangle 145"/>
          <p:cNvSpPr>
            <a:spLocks noChangeArrowheads="1"/>
          </p:cNvSpPr>
          <p:nvPr/>
        </p:nvSpPr>
        <p:spPr bwMode="auto">
          <a:xfrm rot="8540">
            <a:off x="7723765" y="22243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5" name="Rectangle 145"/>
          <p:cNvSpPr>
            <a:spLocks noChangeArrowheads="1"/>
          </p:cNvSpPr>
          <p:nvPr/>
        </p:nvSpPr>
        <p:spPr bwMode="auto">
          <a:xfrm rot="8540">
            <a:off x="7723765" y="22243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6" name="Rectangle 148"/>
          <p:cNvSpPr>
            <a:spLocks noChangeArrowheads="1"/>
          </p:cNvSpPr>
          <p:nvPr/>
        </p:nvSpPr>
        <p:spPr bwMode="auto">
          <a:xfrm rot="8540">
            <a:off x="7847590" y="2114815"/>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7" name="Rectangle 145"/>
          <p:cNvSpPr>
            <a:spLocks noChangeArrowheads="1"/>
          </p:cNvSpPr>
          <p:nvPr/>
        </p:nvSpPr>
        <p:spPr bwMode="auto">
          <a:xfrm rot="8540">
            <a:off x="7723765" y="22243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8" name="Rectangle 149"/>
          <p:cNvSpPr>
            <a:spLocks noChangeArrowheads="1"/>
          </p:cNvSpPr>
          <p:nvPr/>
        </p:nvSpPr>
        <p:spPr bwMode="auto">
          <a:xfrm rot="8540">
            <a:off x="7847590" y="2224352"/>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89" name="Rectangle 144"/>
          <p:cNvSpPr>
            <a:spLocks noChangeArrowheads="1"/>
          </p:cNvSpPr>
          <p:nvPr/>
        </p:nvSpPr>
        <p:spPr bwMode="auto">
          <a:xfrm rot="8540">
            <a:off x="7723765" y="2114815"/>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0" name="Rectangle 148"/>
          <p:cNvSpPr>
            <a:spLocks noChangeArrowheads="1"/>
          </p:cNvSpPr>
          <p:nvPr/>
        </p:nvSpPr>
        <p:spPr bwMode="auto">
          <a:xfrm rot="8540">
            <a:off x="7847590" y="2114815"/>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1" name="AutoShape 154"/>
          <p:cNvSpPr>
            <a:spLocks noChangeArrowheads="1"/>
          </p:cNvSpPr>
          <p:nvPr/>
        </p:nvSpPr>
        <p:spPr bwMode="auto">
          <a:xfrm rot="14670030" flipH="1">
            <a:off x="8013483" y="211719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2" name="Oval 156"/>
          <p:cNvSpPr>
            <a:spLocks noChangeArrowheads="1"/>
          </p:cNvSpPr>
          <p:nvPr/>
        </p:nvSpPr>
        <p:spPr bwMode="auto">
          <a:xfrm>
            <a:off x="7977765" y="2108465"/>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3" name="Rectangle 148"/>
          <p:cNvSpPr>
            <a:spLocks noChangeArrowheads="1"/>
          </p:cNvSpPr>
          <p:nvPr/>
        </p:nvSpPr>
        <p:spPr bwMode="auto">
          <a:xfrm rot="8540">
            <a:off x="7847590" y="2114815"/>
            <a:ext cx="69850" cy="69850"/>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0</a:t>
            </a:r>
          </a:p>
        </p:txBody>
      </p:sp>
      <p:sp>
        <p:nvSpPr>
          <p:cNvPr id="94" name="Text Box 151"/>
          <p:cNvSpPr txBox="1">
            <a:spLocks noChangeArrowheads="1"/>
          </p:cNvSpPr>
          <p:nvPr/>
        </p:nvSpPr>
        <p:spPr bwMode="auto">
          <a:xfrm rot="16200000">
            <a:off x="7769376" y="2065410"/>
            <a:ext cx="38343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CHP14-17  </a:t>
            </a:r>
            <a:endParaRPr lang="en-US" altLang="en-US" sz="300" b="1" dirty="0">
              <a:solidFill>
                <a:schemeClr val="tx1"/>
              </a:solidFill>
            </a:endParaRPr>
          </a:p>
        </p:txBody>
      </p:sp>
      <p:sp>
        <p:nvSpPr>
          <p:cNvPr id="95" name="Rectangle 144"/>
          <p:cNvSpPr>
            <a:spLocks noChangeArrowheads="1"/>
          </p:cNvSpPr>
          <p:nvPr/>
        </p:nvSpPr>
        <p:spPr bwMode="auto">
          <a:xfrm rot="8540">
            <a:off x="7723765" y="2114815"/>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6" name="Rectangle 145"/>
          <p:cNvSpPr>
            <a:spLocks noChangeArrowheads="1"/>
          </p:cNvSpPr>
          <p:nvPr/>
        </p:nvSpPr>
        <p:spPr bwMode="auto">
          <a:xfrm rot="8540">
            <a:off x="7723765" y="22243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7" name="Rectangle 150"/>
          <p:cNvSpPr>
            <a:spLocks noChangeArrowheads="1"/>
          </p:cNvSpPr>
          <p:nvPr/>
        </p:nvSpPr>
        <p:spPr bwMode="auto">
          <a:xfrm rot="8540">
            <a:off x="7847590" y="2006865"/>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8" name="Rectangle 145"/>
          <p:cNvSpPr>
            <a:spLocks noChangeArrowheads="1"/>
          </p:cNvSpPr>
          <p:nvPr/>
        </p:nvSpPr>
        <p:spPr bwMode="auto">
          <a:xfrm rot="8540">
            <a:off x="7723765" y="22243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9" name="Rectangle 145"/>
          <p:cNvSpPr>
            <a:spLocks noChangeArrowheads="1"/>
          </p:cNvSpPr>
          <p:nvPr/>
        </p:nvSpPr>
        <p:spPr bwMode="auto">
          <a:xfrm rot="8540">
            <a:off x="7723765" y="22243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0" name="Rectangle 145"/>
          <p:cNvSpPr>
            <a:spLocks noChangeArrowheads="1"/>
          </p:cNvSpPr>
          <p:nvPr/>
        </p:nvSpPr>
        <p:spPr bwMode="auto">
          <a:xfrm rot="8540">
            <a:off x="7723765" y="22243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1" name="Rectangle 144"/>
          <p:cNvSpPr>
            <a:spLocks noChangeArrowheads="1"/>
          </p:cNvSpPr>
          <p:nvPr/>
        </p:nvSpPr>
        <p:spPr bwMode="auto">
          <a:xfrm rot="8540">
            <a:off x="7723765" y="2114815"/>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02" name="Oval 274"/>
          <p:cNvSpPr>
            <a:spLocks noChangeArrowheads="1"/>
          </p:cNvSpPr>
          <p:nvPr/>
        </p:nvSpPr>
        <p:spPr bwMode="auto">
          <a:xfrm>
            <a:off x="5693352" y="1822715"/>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3" name="Oval 3"/>
          <p:cNvSpPr>
            <a:spLocks noChangeArrowheads="1"/>
          </p:cNvSpPr>
          <p:nvPr/>
        </p:nvSpPr>
        <p:spPr bwMode="auto">
          <a:xfrm>
            <a:off x="6018790" y="2460890"/>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4" name="Rectangle 4"/>
          <p:cNvSpPr>
            <a:spLocks noChangeArrowheads="1"/>
          </p:cNvSpPr>
          <p:nvPr/>
        </p:nvSpPr>
        <p:spPr bwMode="auto">
          <a:xfrm rot="6942598">
            <a:off x="5691765" y="1819540"/>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05" name="Rectangle 5"/>
          <p:cNvSpPr>
            <a:spLocks noChangeArrowheads="1"/>
          </p:cNvSpPr>
          <p:nvPr/>
        </p:nvSpPr>
        <p:spPr bwMode="auto">
          <a:xfrm rot="6942598">
            <a:off x="5599690" y="1775090"/>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106" name="Rectangle 6"/>
          <p:cNvSpPr>
            <a:spLocks noChangeArrowheads="1"/>
          </p:cNvSpPr>
          <p:nvPr/>
        </p:nvSpPr>
        <p:spPr bwMode="auto">
          <a:xfrm rot="6942598">
            <a:off x="5498090" y="172746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07" name="Rectangle 7"/>
          <p:cNvSpPr>
            <a:spLocks noChangeArrowheads="1"/>
          </p:cNvSpPr>
          <p:nvPr/>
        </p:nvSpPr>
        <p:spPr bwMode="auto">
          <a:xfrm rot="6942598">
            <a:off x="5783840" y="1863990"/>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08" name="Rectangle 8"/>
          <p:cNvSpPr>
            <a:spLocks noChangeArrowheads="1"/>
          </p:cNvSpPr>
          <p:nvPr/>
        </p:nvSpPr>
        <p:spPr bwMode="auto">
          <a:xfrm rot="6588229">
            <a:off x="5459990" y="1829065"/>
            <a:ext cx="92075" cy="92075"/>
          </a:xfrm>
          <a:prstGeom prst="rect">
            <a:avLst/>
          </a:prstGeom>
          <a:solidFill>
            <a:schemeClr val="tx1"/>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109" name="AutoShape 9"/>
          <p:cNvSpPr>
            <a:spLocks noChangeArrowheads="1"/>
          </p:cNvSpPr>
          <p:nvPr/>
        </p:nvSpPr>
        <p:spPr bwMode="auto">
          <a:xfrm rot="14810754">
            <a:off x="5404427" y="1743340"/>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10" name="Rectangle 11"/>
          <p:cNvSpPr>
            <a:spLocks noChangeArrowheads="1"/>
          </p:cNvSpPr>
          <p:nvPr/>
        </p:nvSpPr>
        <p:spPr bwMode="auto">
          <a:xfrm rot="5776196">
            <a:off x="5635409" y="1987021"/>
            <a:ext cx="90487"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11" name="Rectangle 12"/>
          <p:cNvSpPr>
            <a:spLocks noChangeArrowheads="1"/>
          </p:cNvSpPr>
          <p:nvPr/>
        </p:nvSpPr>
        <p:spPr bwMode="auto">
          <a:xfrm rot="5776196">
            <a:off x="5533809" y="1975908"/>
            <a:ext cx="90488"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112" name="Rectangle 13"/>
          <p:cNvSpPr>
            <a:spLocks noChangeArrowheads="1"/>
          </p:cNvSpPr>
          <p:nvPr/>
        </p:nvSpPr>
        <p:spPr bwMode="auto">
          <a:xfrm rot="5776196">
            <a:off x="5421890" y="196559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113" name="Rectangle 14"/>
          <p:cNvSpPr>
            <a:spLocks noChangeArrowheads="1"/>
          </p:cNvSpPr>
          <p:nvPr/>
        </p:nvSpPr>
        <p:spPr bwMode="auto">
          <a:xfrm rot="5776196">
            <a:off x="5736215" y="1997340"/>
            <a:ext cx="92075" cy="92075"/>
          </a:xfrm>
          <a:prstGeom prst="rect">
            <a:avLst/>
          </a:prstGeom>
          <a:solidFill>
            <a:srgbClr val="FF0000"/>
          </a:solidFill>
          <a:ln w="9525">
            <a:noFill/>
            <a:miter lim="800000"/>
            <a:headEnd/>
            <a:tailEnd/>
          </a:ln>
          <a:effectLst/>
        </p:spPr>
        <p:txBody>
          <a:bodyPr wrap="none" lIns="91427" tIns="45714" rIns="91427" bIns="45714" anchor="ctr"/>
          <a:lstStyle/>
          <a:p>
            <a:pPr algn="ctr">
              <a:defRPr/>
            </a:pPr>
            <a:r>
              <a:rPr lang="en-US" sz="500" dirty="0">
                <a:latin typeface="Arial" charset="0"/>
              </a:rPr>
              <a:t>4</a:t>
            </a:r>
            <a:endParaRPr lang="en-US" sz="500" dirty="0">
              <a:solidFill>
                <a:schemeClr val="tx1"/>
              </a:solidFill>
              <a:latin typeface="Arial" charset="0"/>
              <a:cs typeface="+mn-cs"/>
            </a:endParaRPr>
          </a:p>
        </p:txBody>
      </p:sp>
      <p:sp>
        <p:nvSpPr>
          <p:cNvPr id="114" name="Rectangle 15"/>
          <p:cNvSpPr>
            <a:spLocks noChangeArrowheads="1"/>
          </p:cNvSpPr>
          <p:nvPr/>
        </p:nvSpPr>
        <p:spPr bwMode="auto">
          <a:xfrm rot="5421827">
            <a:off x="5419509" y="2072746"/>
            <a:ext cx="90487"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115" name="Rectangle 17"/>
          <p:cNvSpPr>
            <a:spLocks noChangeArrowheads="1"/>
          </p:cNvSpPr>
          <p:nvPr/>
        </p:nvSpPr>
        <p:spPr bwMode="auto">
          <a:xfrm rot="4578788">
            <a:off x="5652871" y="2167996"/>
            <a:ext cx="90487"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16" name="Rectangle 18"/>
          <p:cNvSpPr>
            <a:spLocks noChangeArrowheads="1"/>
          </p:cNvSpPr>
          <p:nvPr/>
        </p:nvSpPr>
        <p:spPr bwMode="auto">
          <a:xfrm rot="4578788">
            <a:off x="5552859" y="2191808"/>
            <a:ext cx="90488"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117" name="Rectangle 19"/>
          <p:cNvSpPr>
            <a:spLocks noChangeArrowheads="1"/>
          </p:cNvSpPr>
          <p:nvPr/>
        </p:nvSpPr>
        <p:spPr bwMode="auto">
          <a:xfrm rot="4578788">
            <a:off x="5444115" y="222117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118" name="Rectangle 20"/>
          <p:cNvSpPr>
            <a:spLocks noChangeArrowheads="1"/>
          </p:cNvSpPr>
          <p:nvPr/>
        </p:nvSpPr>
        <p:spPr bwMode="auto">
          <a:xfrm rot="4578788">
            <a:off x="5750502" y="2143390"/>
            <a:ext cx="92075" cy="92075"/>
          </a:xfrm>
          <a:prstGeom prst="rect">
            <a:avLst/>
          </a:prstGeom>
          <a:solidFill>
            <a:srgbClr val="FF0000"/>
          </a:solidFill>
          <a:ln w="9525">
            <a:noFill/>
            <a:miter lim="800000"/>
            <a:headEnd/>
            <a:tailEnd/>
          </a:ln>
          <a:effectLst/>
        </p:spPr>
        <p:txBody>
          <a:bodyPr wrap="none" lIns="91427" tIns="45714" rIns="91427" bIns="45714" anchor="ctr"/>
          <a:lstStyle/>
          <a:p>
            <a:pPr algn="ctr">
              <a:defRPr/>
            </a:pPr>
            <a:r>
              <a:rPr lang="en-US" sz="500" dirty="0">
                <a:latin typeface="Arial" charset="0"/>
              </a:rPr>
              <a:t>4</a:t>
            </a:r>
            <a:endParaRPr lang="en-US" sz="500" dirty="0">
              <a:solidFill>
                <a:schemeClr val="tx1"/>
              </a:solidFill>
              <a:latin typeface="Arial" charset="0"/>
              <a:cs typeface="+mn-cs"/>
            </a:endParaRPr>
          </a:p>
        </p:txBody>
      </p:sp>
      <p:sp>
        <p:nvSpPr>
          <p:cNvPr id="119" name="Rectangle 21"/>
          <p:cNvSpPr>
            <a:spLocks noChangeArrowheads="1"/>
          </p:cNvSpPr>
          <p:nvPr/>
        </p:nvSpPr>
        <p:spPr bwMode="auto">
          <a:xfrm rot="4224419">
            <a:off x="5479834" y="2321983"/>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21</a:t>
            </a:r>
            <a:endParaRPr lang="en-US" altLang="en-US" dirty="0"/>
          </a:p>
        </p:txBody>
      </p:sp>
      <p:grpSp>
        <p:nvGrpSpPr>
          <p:cNvPr id="120" name="Group 23"/>
          <p:cNvGrpSpPr>
            <a:grpSpLocks/>
          </p:cNvGrpSpPr>
          <p:nvPr/>
        </p:nvGrpSpPr>
        <p:grpSpPr bwMode="auto">
          <a:xfrm>
            <a:off x="5618740" y="1587765"/>
            <a:ext cx="298450" cy="247650"/>
            <a:chOff x="2534" y="1839"/>
            <a:chExt cx="188" cy="156"/>
          </a:xfrm>
        </p:grpSpPr>
        <p:grpSp>
          <p:nvGrpSpPr>
            <p:cNvPr id="121" name="Group 273"/>
            <p:cNvGrpSpPr>
              <a:grpSpLocks/>
            </p:cNvGrpSpPr>
            <p:nvPr/>
          </p:nvGrpSpPr>
          <p:grpSpPr bwMode="auto">
            <a:xfrm rot="-5685818">
              <a:off x="2674" y="1947"/>
              <a:ext cx="48" cy="48"/>
              <a:chOff x="1776" y="2429"/>
              <a:chExt cx="160" cy="160"/>
            </a:xfrm>
          </p:grpSpPr>
          <p:sp>
            <p:nvSpPr>
              <p:cNvPr id="130"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1"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2"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2" name="Group 28"/>
            <p:cNvGrpSpPr>
              <a:grpSpLocks/>
            </p:cNvGrpSpPr>
            <p:nvPr/>
          </p:nvGrpSpPr>
          <p:grpSpPr bwMode="auto">
            <a:xfrm rot="-5685818">
              <a:off x="2620" y="1867"/>
              <a:ext cx="48" cy="48"/>
              <a:chOff x="1776" y="2429"/>
              <a:chExt cx="160" cy="160"/>
            </a:xfrm>
          </p:grpSpPr>
          <p:sp>
            <p:nvSpPr>
              <p:cNvPr id="127"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8"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9"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3" name="Group 32"/>
            <p:cNvGrpSpPr>
              <a:grpSpLocks/>
            </p:cNvGrpSpPr>
            <p:nvPr/>
          </p:nvGrpSpPr>
          <p:grpSpPr bwMode="auto">
            <a:xfrm rot="-5685818">
              <a:off x="2534" y="1839"/>
              <a:ext cx="48" cy="48"/>
              <a:chOff x="1776" y="2429"/>
              <a:chExt cx="160" cy="160"/>
            </a:xfrm>
          </p:grpSpPr>
          <p:sp>
            <p:nvSpPr>
              <p:cNvPr id="124"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5"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6"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133" name="Rectangle 37"/>
          <p:cNvSpPr>
            <a:spLocks noChangeArrowheads="1"/>
          </p:cNvSpPr>
          <p:nvPr/>
        </p:nvSpPr>
        <p:spPr bwMode="auto">
          <a:xfrm rot="3452362">
            <a:off x="5712402" y="233389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34" name="Rectangle 38"/>
          <p:cNvSpPr>
            <a:spLocks noChangeArrowheads="1"/>
          </p:cNvSpPr>
          <p:nvPr/>
        </p:nvSpPr>
        <p:spPr bwMode="auto">
          <a:xfrm rot="3452362">
            <a:off x="5626677" y="2389452"/>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135" name="Rectangle 39"/>
          <p:cNvSpPr>
            <a:spLocks noChangeArrowheads="1"/>
          </p:cNvSpPr>
          <p:nvPr/>
        </p:nvSpPr>
        <p:spPr bwMode="auto">
          <a:xfrm rot="3452362">
            <a:off x="5533015" y="244977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36" name="Rectangle 40"/>
          <p:cNvSpPr>
            <a:spLocks noChangeArrowheads="1"/>
          </p:cNvSpPr>
          <p:nvPr/>
        </p:nvSpPr>
        <p:spPr bwMode="auto">
          <a:xfrm rot="3452362">
            <a:off x="5799715" y="2279915"/>
            <a:ext cx="92075" cy="92075"/>
          </a:xfrm>
          <a:prstGeom prst="rect">
            <a:avLst/>
          </a:prstGeom>
          <a:solidFill>
            <a:srgbClr val="FF0000"/>
          </a:solidFill>
          <a:ln w="9525">
            <a:noFill/>
            <a:miter lim="800000"/>
            <a:headEnd/>
            <a:tailEnd/>
          </a:ln>
          <a:effectLst/>
        </p:spPr>
        <p:txBody>
          <a:bodyPr wrap="none" lIns="91427" tIns="45714" rIns="91427" bIns="45714" anchor="ctr"/>
          <a:lstStyle/>
          <a:p>
            <a:pPr algn="ctr">
              <a:defRPr/>
            </a:pPr>
            <a:r>
              <a:rPr lang="en-US" sz="500" dirty="0">
                <a:latin typeface="Arial" charset="0"/>
              </a:rPr>
              <a:t>4</a:t>
            </a:r>
            <a:endParaRPr lang="en-US" sz="500" dirty="0">
              <a:solidFill>
                <a:schemeClr val="tx1"/>
              </a:solidFill>
              <a:latin typeface="Arial" charset="0"/>
              <a:cs typeface="+mn-cs"/>
            </a:endParaRPr>
          </a:p>
        </p:txBody>
      </p:sp>
      <p:sp>
        <p:nvSpPr>
          <p:cNvPr id="137" name="Rectangle 41"/>
          <p:cNvSpPr>
            <a:spLocks noChangeArrowheads="1"/>
          </p:cNvSpPr>
          <p:nvPr/>
        </p:nvSpPr>
        <p:spPr bwMode="auto">
          <a:xfrm rot="3097994">
            <a:off x="5599690" y="2535502"/>
            <a:ext cx="92075" cy="92075"/>
          </a:xfrm>
          <a:prstGeom prst="rect">
            <a:avLst/>
          </a:prstGeom>
          <a:solidFill>
            <a:schemeClr val="tx1"/>
          </a:solidFill>
          <a:ln w="9525" algn="ctr">
            <a:noFill/>
            <a:miter lim="800000"/>
            <a:headEnd/>
            <a:tailEnd/>
          </a:ln>
          <a:effectLst/>
        </p:spPr>
        <p:txBody>
          <a:bodyPr wrap="none" lIns="91427" tIns="45714" rIns="91427" bIns="45714" anchor="ctr"/>
          <a:lstStyle/>
          <a:p>
            <a:pPr algn="ctr">
              <a:defRPr/>
            </a:pPr>
            <a:r>
              <a:rPr lang="en-US" sz="500" dirty="0" smtClean="0">
                <a:solidFill>
                  <a:schemeClr val="bg1"/>
                </a:solidFill>
                <a:latin typeface="Arial" charset="0"/>
                <a:cs typeface="+mn-cs"/>
              </a:rPr>
              <a:t>21</a:t>
            </a:r>
            <a:endParaRPr lang="en-US" sz="500" dirty="0">
              <a:solidFill>
                <a:schemeClr val="bg1"/>
              </a:solidFill>
              <a:latin typeface="Arial" charset="0"/>
              <a:cs typeface="+mn-cs"/>
            </a:endParaRPr>
          </a:p>
        </p:txBody>
      </p:sp>
      <p:sp>
        <p:nvSpPr>
          <p:cNvPr id="138" name="Rectangle 43"/>
          <p:cNvSpPr>
            <a:spLocks noChangeArrowheads="1"/>
          </p:cNvSpPr>
          <p:nvPr/>
        </p:nvSpPr>
        <p:spPr bwMode="auto">
          <a:xfrm rot="2322964">
            <a:off x="5825115" y="247041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39" name="Rectangle 44"/>
          <p:cNvSpPr>
            <a:spLocks noChangeArrowheads="1"/>
          </p:cNvSpPr>
          <p:nvPr/>
        </p:nvSpPr>
        <p:spPr bwMode="auto">
          <a:xfrm rot="2322964">
            <a:off x="5761615" y="254979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6</a:t>
            </a:r>
          </a:p>
        </p:txBody>
      </p:sp>
      <p:sp>
        <p:nvSpPr>
          <p:cNvPr id="140" name="Rectangle 45"/>
          <p:cNvSpPr>
            <a:spLocks noChangeArrowheads="1"/>
          </p:cNvSpPr>
          <p:nvPr/>
        </p:nvSpPr>
        <p:spPr bwMode="auto">
          <a:xfrm rot="2322964">
            <a:off x="5691765" y="263869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41" name="Rectangle 46"/>
          <p:cNvSpPr>
            <a:spLocks noChangeArrowheads="1"/>
          </p:cNvSpPr>
          <p:nvPr/>
        </p:nvSpPr>
        <p:spPr bwMode="auto">
          <a:xfrm rot="2322964">
            <a:off x="5888615" y="2391040"/>
            <a:ext cx="92075" cy="92075"/>
          </a:xfrm>
          <a:prstGeom prst="rect">
            <a:avLst/>
          </a:prstGeom>
          <a:solidFill>
            <a:schemeClr val="bg1"/>
          </a:solidFill>
          <a:ln w="9525">
            <a:noFill/>
            <a:miter lim="800000"/>
            <a:headEnd/>
            <a:tailEnd/>
          </a:ln>
          <a:effectLst/>
        </p:spPr>
        <p:txBody>
          <a:bodyPr wrap="none" lIns="91427" tIns="45714" rIns="91427" bIns="45714" anchor="ctr"/>
          <a:lstStyle/>
          <a:p>
            <a:pPr algn="ctr">
              <a:defRPr/>
            </a:pPr>
            <a:r>
              <a:rPr lang="en-US" sz="500" dirty="0">
                <a:latin typeface="Arial" charset="0"/>
              </a:rPr>
              <a:t>4</a:t>
            </a:r>
            <a:endParaRPr lang="en-US" sz="500" dirty="0">
              <a:solidFill>
                <a:schemeClr val="tx1"/>
              </a:solidFill>
              <a:latin typeface="Arial" charset="0"/>
              <a:cs typeface="+mn-cs"/>
            </a:endParaRPr>
          </a:p>
        </p:txBody>
      </p:sp>
      <p:sp>
        <p:nvSpPr>
          <p:cNvPr id="142" name="Rectangle 47"/>
          <p:cNvSpPr>
            <a:spLocks noChangeArrowheads="1"/>
          </p:cNvSpPr>
          <p:nvPr/>
        </p:nvSpPr>
        <p:spPr bwMode="auto">
          <a:xfrm rot="1968596">
            <a:off x="5782252" y="2699015"/>
            <a:ext cx="92075" cy="92075"/>
          </a:xfrm>
          <a:prstGeom prst="rect">
            <a:avLst/>
          </a:prstGeom>
          <a:solidFill>
            <a:schemeClr val="tx1"/>
          </a:solidFill>
          <a:ln w="9525" algn="ctr">
            <a:noFill/>
            <a:miter lim="800000"/>
            <a:headEnd/>
            <a:tailEnd/>
          </a:ln>
          <a:effectLst/>
        </p:spPr>
        <p:txBody>
          <a:bodyPr wrap="none" lIns="91427" tIns="45714" rIns="91427" bIns="45714" anchor="ctr"/>
          <a:lstStyle/>
          <a:p>
            <a:pPr algn="ctr">
              <a:defRPr/>
            </a:pPr>
            <a:r>
              <a:rPr lang="en-US" sz="500" dirty="0" smtClean="0">
                <a:solidFill>
                  <a:schemeClr val="bg1"/>
                </a:solidFill>
                <a:latin typeface="Arial" charset="0"/>
                <a:cs typeface="+mn-cs"/>
              </a:rPr>
              <a:t>21</a:t>
            </a:r>
            <a:endParaRPr lang="en-US" sz="500" dirty="0">
              <a:solidFill>
                <a:schemeClr val="bg1"/>
              </a:solidFill>
              <a:latin typeface="Arial" charset="0"/>
              <a:cs typeface="+mn-cs"/>
            </a:endParaRPr>
          </a:p>
        </p:txBody>
      </p:sp>
      <p:sp>
        <p:nvSpPr>
          <p:cNvPr id="143" name="Rectangle 49"/>
          <p:cNvSpPr>
            <a:spLocks noChangeArrowheads="1"/>
          </p:cNvSpPr>
          <p:nvPr/>
        </p:nvSpPr>
        <p:spPr bwMode="auto">
          <a:xfrm rot="1146636">
            <a:off x="5985452" y="25561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4" name="Rectangle 50"/>
          <p:cNvSpPr>
            <a:spLocks noChangeArrowheads="1"/>
          </p:cNvSpPr>
          <p:nvPr/>
        </p:nvSpPr>
        <p:spPr bwMode="auto">
          <a:xfrm rot="1146636">
            <a:off x="5952115" y="26529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45" name="Rectangle 51"/>
          <p:cNvSpPr>
            <a:spLocks noChangeArrowheads="1"/>
          </p:cNvSpPr>
          <p:nvPr/>
        </p:nvSpPr>
        <p:spPr bwMode="auto">
          <a:xfrm rot="1146636">
            <a:off x="5917190" y="27593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46" name="Rectangle 52"/>
          <p:cNvSpPr>
            <a:spLocks noChangeArrowheads="1"/>
          </p:cNvSpPr>
          <p:nvPr/>
        </p:nvSpPr>
        <p:spPr bwMode="auto">
          <a:xfrm rot="1146636">
            <a:off x="6018790" y="245930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7" name="Rectangle 53"/>
          <p:cNvSpPr>
            <a:spLocks noChangeArrowheads="1"/>
          </p:cNvSpPr>
          <p:nvPr/>
        </p:nvSpPr>
        <p:spPr bwMode="auto">
          <a:xfrm rot="792268">
            <a:off x="6021965" y="27847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148" name="Rectangle 55"/>
          <p:cNvSpPr>
            <a:spLocks noChangeArrowheads="1"/>
          </p:cNvSpPr>
          <p:nvPr/>
        </p:nvSpPr>
        <p:spPr bwMode="auto">
          <a:xfrm rot="21433521">
            <a:off x="6161665" y="257836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49" name="Rectangle 56"/>
          <p:cNvSpPr>
            <a:spLocks noChangeArrowheads="1"/>
          </p:cNvSpPr>
          <p:nvPr/>
        </p:nvSpPr>
        <p:spPr bwMode="auto">
          <a:xfrm rot="21433521">
            <a:off x="6166427" y="267996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50" name="Rectangle 57"/>
          <p:cNvSpPr>
            <a:spLocks noChangeArrowheads="1"/>
          </p:cNvSpPr>
          <p:nvPr/>
        </p:nvSpPr>
        <p:spPr bwMode="auto">
          <a:xfrm rot="21433521">
            <a:off x="6172777" y="27926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51" name="Rectangle 58"/>
          <p:cNvSpPr>
            <a:spLocks noChangeArrowheads="1"/>
          </p:cNvSpPr>
          <p:nvPr/>
        </p:nvSpPr>
        <p:spPr bwMode="auto">
          <a:xfrm rot="21433521">
            <a:off x="6155315" y="24767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52" name="Rectangle 59"/>
          <p:cNvSpPr>
            <a:spLocks noChangeArrowheads="1"/>
          </p:cNvSpPr>
          <p:nvPr/>
        </p:nvSpPr>
        <p:spPr bwMode="auto">
          <a:xfrm rot="21079153">
            <a:off x="6280727" y="2776802"/>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153" name="Rectangle 61"/>
          <p:cNvSpPr>
            <a:spLocks noChangeArrowheads="1"/>
          </p:cNvSpPr>
          <p:nvPr/>
        </p:nvSpPr>
        <p:spPr bwMode="auto">
          <a:xfrm rot="20267117">
            <a:off x="6326765" y="254185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4" name="Rectangle 62"/>
          <p:cNvSpPr>
            <a:spLocks noChangeArrowheads="1"/>
          </p:cNvSpPr>
          <p:nvPr/>
        </p:nvSpPr>
        <p:spPr bwMode="auto">
          <a:xfrm rot="20267117">
            <a:off x="6364865" y="263710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55" name="Rectangle 63"/>
          <p:cNvSpPr>
            <a:spLocks noChangeArrowheads="1"/>
          </p:cNvSpPr>
          <p:nvPr/>
        </p:nvSpPr>
        <p:spPr bwMode="auto">
          <a:xfrm rot="20267117">
            <a:off x="6409315" y="274029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56" name="Rectangle 64"/>
          <p:cNvSpPr>
            <a:spLocks noChangeArrowheads="1"/>
          </p:cNvSpPr>
          <p:nvPr/>
        </p:nvSpPr>
        <p:spPr bwMode="auto">
          <a:xfrm rot="20267117">
            <a:off x="6288665" y="244660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7" name="Rectangle 65"/>
          <p:cNvSpPr>
            <a:spLocks noChangeArrowheads="1"/>
          </p:cNvSpPr>
          <p:nvPr/>
        </p:nvSpPr>
        <p:spPr bwMode="auto">
          <a:xfrm rot="19912749">
            <a:off x="6501967" y="269712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158" name="Rectangle 67"/>
          <p:cNvSpPr>
            <a:spLocks noChangeArrowheads="1"/>
          </p:cNvSpPr>
          <p:nvPr/>
        </p:nvSpPr>
        <p:spPr bwMode="auto">
          <a:xfrm rot="19177617">
            <a:off x="6485515" y="244501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9" name="Rectangle 68"/>
          <p:cNvSpPr>
            <a:spLocks noChangeArrowheads="1"/>
          </p:cNvSpPr>
          <p:nvPr/>
        </p:nvSpPr>
        <p:spPr bwMode="auto">
          <a:xfrm rot="19177617">
            <a:off x="6552190" y="252280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60" name="Rectangle 69"/>
          <p:cNvSpPr>
            <a:spLocks noChangeArrowheads="1"/>
          </p:cNvSpPr>
          <p:nvPr/>
        </p:nvSpPr>
        <p:spPr bwMode="auto">
          <a:xfrm rot="19177617">
            <a:off x="6625215" y="26069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61" name="Rectangle 70"/>
          <p:cNvSpPr>
            <a:spLocks noChangeArrowheads="1"/>
          </p:cNvSpPr>
          <p:nvPr/>
        </p:nvSpPr>
        <p:spPr bwMode="auto">
          <a:xfrm rot="19177617">
            <a:off x="6420427" y="23672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62" name="Rectangle 71"/>
          <p:cNvSpPr>
            <a:spLocks noChangeArrowheads="1"/>
          </p:cNvSpPr>
          <p:nvPr/>
        </p:nvSpPr>
        <p:spPr bwMode="auto">
          <a:xfrm rot="18823250">
            <a:off x="6701415" y="25307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63" name="Rectangle 73"/>
          <p:cNvSpPr>
            <a:spLocks noChangeArrowheads="1"/>
          </p:cNvSpPr>
          <p:nvPr/>
        </p:nvSpPr>
        <p:spPr bwMode="auto">
          <a:xfrm rot="17949888">
            <a:off x="6588702" y="23021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4" name="Rectangle 74"/>
          <p:cNvSpPr>
            <a:spLocks noChangeArrowheads="1"/>
          </p:cNvSpPr>
          <p:nvPr/>
        </p:nvSpPr>
        <p:spPr bwMode="auto">
          <a:xfrm rot="17949888">
            <a:off x="6679190" y="235135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65" name="Rectangle 75"/>
          <p:cNvSpPr>
            <a:spLocks noChangeArrowheads="1"/>
          </p:cNvSpPr>
          <p:nvPr/>
        </p:nvSpPr>
        <p:spPr bwMode="auto">
          <a:xfrm rot="17949888">
            <a:off x="6777615" y="24053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66" name="Rectangle 76"/>
          <p:cNvSpPr>
            <a:spLocks noChangeArrowheads="1"/>
          </p:cNvSpPr>
          <p:nvPr/>
        </p:nvSpPr>
        <p:spPr bwMode="auto">
          <a:xfrm rot="17949888">
            <a:off x="6499802" y="22513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7" name="Rectangle 77"/>
          <p:cNvSpPr>
            <a:spLocks noChangeArrowheads="1"/>
          </p:cNvSpPr>
          <p:nvPr/>
        </p:nvSpPr>
        <p:spPr bwMode="auto">
          <a:xfrm rot="17595513">
            <a:off x="6822065" y="230690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68" name="Text Box 78"/>
          <p:cNvSpPr txBox="1">
            <a:spLocks noChangeArrowheads="1"/>
          </p:cNvSpPr>
          <p:nvPr/>
        </p:nvSpPr>
        <p:spPr bwMode="auto">
          <a:xfrm rot="7114242">
            <a:off x="5749035" y="1933830"/>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CHP14-17</a:t>
            </a:r>
            <a:endParaRPr lang="en-US" altLang="en-US" sz="700" dirty="0">
              <a:solidFill>
                <a:schemeClr val="tx1"/>
              </a:solidFill>
            </a:endParaRPr>
          </a:p>
        </p:txBody>
      </p:sp>
      <p:sp>
        <p:nvSpPr>
          <p:cNvPr id="169" name="Rectangle 79"/>
          <p:cNvSpPr>
            <a:spLocks noChangeArrowheads="1"/>
          </p:cNvSpPr>
          <p:nvPr/>
        </p:nvSpPr>
        <p:spPr bwMode="auto">
          <a:xfrm rot="1706668">
            <a:off x="6083877" y="1986227"/>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0" name="Oval 80"/>
          <p:cNvSpPr>
            <a:spLocks noChangeArrowheads="1"/>
          </p:cNvSpPr>
          <p:nvPr/>
        </p:nvSpPr>
        <p:spPr bwMode="auto">
          <a:xfrm>
            <a:off x="5386965" y="1303602"/>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2" name="AutoShape 272"/>
          <p:cNvSpPr>
            <a:spLocks noChangeArrowheads="1"/>
          </p:cNvSpPr>
          <p:nvPr/>
        </p:nvSpPr>
        <p:spPr bwMode="auto">
          <a:xfrm rot="9188707">
            <a:off x="5943239" y="2839490"/>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3" name="Rectangle 277"/>
          <p:cNvSpPr>
            <a:spLocks noChangeArrowheads="1"/>
          </p:cNvSpPr>
          <p:nvPr/>
        </p:nvSpPr>
        <p:spPr bwMode="auto">
          <a:xfrm rot="16806021">
            <a:off x="6643471" y="2131483"/>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74" name="Rectangle 278"/>
          <p:cNvSpPr>
            <a:spLocks noChangeArrowheads="1"/>
          </p:cNvSpPr>
          <p:nvPr/>
        </p:nvSpPr>
        <p:spPr bwMode="auto">
          <a:xfrm rot="16806021">
            <a:off x="6743484" y="2148946"/>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75" name="Rectangle 279"/>
          <p:cNvSpPr>
            <a:spLocks noChangeArrowheads="1"/>
          </p:cNvSpPr>
          <p:nvPr/>
        </p:nvSpPr>
        <p:spPr bwMode="auto">
          <a:xfrm rot="16806021">
            <a:off x="6853815" y="216879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76" name="Rectangle 280"/>
          <p:cNvSpPr>
            <a:spLocks noChangeArrowheads="1"/>
          </p:cNvSpPr>
          <p:nvPr/>
        </p:nvSpPr>
        <p:spPr bwMode="auto">
          <a:xfrm rot="16806021">
            <a:off x="6542665" y="211481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7" name="Rectangle 281"/>
          <p:cNvSpPr>
            <a:spLocks noChangeArrowheads="1"/>
          </p:cNvSpPr>
          <p:nvPr/>
        </p:nvSpPr>
        <p:spPr bwMode="auto">
          <a:xfrm rot="16451653">
            <a:off x="6864134" y="2060046"/>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78" name="Rectangle 283"/>
          <p:cNvSpPr>
            <a:spLocks noChangeArrowheads="1"/>
          </p:cNvSpPr>
          <p:nvPr/>
        </p:nvSpPr>
        <p:spPr bwMode="auto">
          <a:xfrm rot="15305537">
            <a:off x="6638709" y="1947333"/>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9" name="Rectangle 284"/>
          <p:cNvSpPr>
            <a:spLocks noChangeArrowheads="1"/>
          </p:cNvSpPr>
          <p:nvPr/>
        </p:nvSpPr>
        <p:spPr bwMode="auto">
          <a:xfrm rot="15305537">
            <a:off x="6738721" y="1920346"/>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0" name="Rectangle 285"/>
          <p:cNvSpPr>
            <a:spLocks noChangeArrowheads="1"/>
          </p:cNvSpPr>
          <p:nvPr/>
        </p:nvSpPr>
        <p:spPr bwMode="auto">
          <a:xfrm rot="15305537">
            <a:off x="6845877" y="18909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81" name="Rectangle 286"/>
          <p:cNvSpPr>
            <a:spLocks noChangeArrowheads="1"/>
          </p:cNvSpPr>
          <p:nvPr/>
        </p:nvSpPr>
        <p:spPr bwMode="auto">
          <a:xfrm rot="15305537">
            <a:off x="6541077" y="197511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82" name="Rectangle 287"/>
          <p:cNvSpPr>
            <a:spLocks noChangeArrowheads="1"/>
          </p:cNvSpPr>
          <p:nvPr/>
        </p:nvSpPr>
        <p:spPr bwMode="auto">
          <a:xfrm rot="14951169">
            <a:off x="6808571" y="1788583"/>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83" name="Rectangle 290"/>
          <p:cNvSpPr>
            <a:spLocks noChangeArrowheads="1"/>
          </p:cNvSpPr>
          <p:nvPr/>
        </p:nvSpPr>
        <p:spPr bwMode="auto">
          <a:xfrm rot="14317954">
            <a:off x="6573621" y="1786996"/>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4" name="Rectangle 291"/>
          <p:cNvSpPr>
            <a:spLocks noChangeArrowheads="1"/>
          </p:cNvSpPr>
          <p:nvPr/>
        </p:nvSpPr>
        <p:spPr bwMode="auto">
          <a:xfrm rot="14317954">
            <a:off x="6660934" y="173460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5" name="Rectangle 292"/>
          <p:cNvSpPr>
            <a:spLocks noChangeArrowheads="1"/>
          </p:cNvSpPr>
          <p:nvPr/>
        </p:nvSpPr>
        <p:spPr bwMode="auto">
          <a:xfrm rot="14317954">
            <a:off x="6755390" y="16750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86" name="Rectangle 293"/>
          <p:cNvSpPr>
            <a:spLocks noChangeArrowheads="1"/>
          </p:cNvSpPr>
          <p:nvPr/>
        </p:nvSpPr>
        <p:spPr bwMode="auto">
          <a:xfrm rot="14317954">
            <a:off x="6487102" y="18417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87" name="Rectangle 294"/>
          <p:cNvSpPr>
            <a:spLocks noChangeArrowheads="1"/>
          </p:cNvSpPr>
          <p:nvPr/>
        </p:nvSpPr>
        <p:spPr bwMode="auto">
          <a:xfrm rot="13963586">
            <a:off x="6691096" y="1586971"/>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88" name="Rectangle 296"/>
          <p:cNvSpPr>
            <a:spLocks noChangeArrowheads="1"/>
          </p:cNvSpPr>
          <p:nvPr/>
        </p:nvSpPr>
        <p:spPr bwMode="auto">
          <a:xfrm rot="13233362">
            <a:off x="6460115" y="165761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9" name="Rectangle 297"/>
          <p:cNvSpPr>
            <a:spLocks noChangeArrowheads="1"/>
          </p:cNvSpPr>
          <p:nvPr/>
        </p:nvSpPr>
        <p:spPr bwMode="auto">
          <a:xfrm rot="13233362">
            <a:off x="6526790" y="1579827"/>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90" name="Rectangle 298"/>
          <p:cNvSpPr>
            <a:spLocks noChangeArrowheads="1"/>
          </p:cNvSpPr>
          <p:nvPr/>
        </p:nvSpPr>
        <p:spPr bwMode="auto">
          <a:xfrm rot="13233362">
            <a:off x="6598227" y="149410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91" name="Rectangle 299"/>
          <p:cNvSpPr>
            <a:spLocks noChangeArrowheads="1"/>
          </p:cNvSpPr>
          <p:nvPr/>
        </p:nvSpPr>
        <p:spPr bwMode="auto">
          <a:xfrm rot="13233362">
            <a:off x="6395027" y="173540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192" name="Rectangle 300"/>
          <p:cNvSpPr>
            <a:spLocks noChangeArrowheads="1"/>
          </p:cNvSpPr>
          <p:nvPr/>
        </p:nvSpPr>
        <p:spPr bwMode="auto">
          <a:xfrm rot="12878994">
            <a:off x="6509327" y="1432190"/>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93" name="Rectangle 303"/>
          <p:cNvSpPr>
            <a:spLocks noChangeArrowheads="1"/>
          </p:cNvSpPr>
          <p:nvPr/>
        </p:nvSpPr>
        <p:spPr bwMode="auto">
          <a:xfrm rot="11939238">
            <a:off x="6301365" y="1560777"/>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4" name="Rectangle 304"/>
          <p:cNvSpPr>
            <a:spLocks noChangeArrowheads="1"/>
          </p:cNvSpPr>
          <p:nvPr/>
        </p:nvSpPr>
        <p:spPr bwMode="auto">
          <a:xfrm rot="11939238">
            <a:off x="6334702" y="1463940"/>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95" name="Rectangle 305"/>
          <p:cNvSpPr>
            <a:spLocks noChangeArrowheads="1"/>
          </p:cNvSpPr>
          <p:nvPr/>
        </p:nvSpPr>
        <p:spPr bwMode="auto">
          <a:xfrm rot="11939238">
            <a:off x="6369627" y="1357577"/>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7</a:t>
            </a:r>
          </a:p>
        </p:txBody>
      </p:sp>
      <p:sp>
        <p:nvSpPr>
          <p:cNvPr id="196" name="Rectangle 306"/>
          <p:cNvSpPr>
            <a:spLocks noChangeArrowheads="1"/>
          </p:cNvSpPr>
          <p:nvPr/>
        </p:nvSpPr>
        <p:spPr bwMode="auto">
          <a:xfrm rot="11939238">
            <a:off x="6269615" y="16560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97" name="Rectangle 307"/>
          <p:cNvSpPr>
            <a:spLocks noChangeArrowheads="1"/>
          </p:cNvSpPr>
          <p:nvPr/>
        </p:nvSpPr>
        <p:spPr bwMode="auto">
          <a:xfrm rot="11584863">
            <a:off x="6264852" y="1332177"/>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98" name="Rectangle 317"/>
          <p:cNvSpPr>
            <a:spLocks noChangeArrowheads="1"/>
          </p:cNvSpPr>
          <p:nvPr/>
        </p:nvSpPr>
        <p:spPr bwMode="auto">
          <a:xfrm rot="10769355">
            <a:off x="6139440" y="153379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9" name="Rectangle 318"/>
          <p:cNvSpPr>
            <a:spLocks noChangeArrowheads="1"/>
          </p:cNvSpPr>
          <p:nvPr/>
        </p:nvSpPr>
        <p:spPr bwMode="auto">
          <a:xfrm rot="10769355">
            <a:off x="6139440" y="143219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200" name="Rectangle 319"/>
          <p:cNvSpPr>
            <a:spLocks noChangeArrowheads="1"/>
          </p:cNvSpPr>
          <p:nvPr/>
        </p:nvSpPr>
        <p:spPr bwMode="auto">
          <a:xfrm rot="10769355">
            <a:off x="6136265" y="1319477"/>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201" name="Rectangle 320"/>
          <p:cNvSpPr>
            <a:spLocks noChangeArrowheads="1"/>
          </p:cNvSpPr>
          <p:nvPr/>
        </p:nvSpPr>
        <p:spPr bwMode="auto">
          <a:xfrm rot="10769355">
            <a:off x="6142615" y="163539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2" name="Rectangle 321"/>
          <p:cNvSpPr>
            <a:spLocks noChangeArrowheads="1"/>
          </p:cNvSpPr>
          <p:nvPr/>
        </p:nvSpPr>
        <p:spPr bwMode="auto">
          <a:xfrm rot="10414988">
            <a:off x="6028315" y="1332177"/>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203" name="Rectangle 323"/>
          <p:cNvSpPr>
            <a:spLocks noChangeArrowheads="1"/>
          </p:cNvSpPr>
          <p:nvPr/>
        </p:nvSpPr>
        <p:spPr bwMode="auto">
          <a:xfrm rot="9568196">
            <a:off x="5964815" y="156236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4" name="Rectangle 324"/>
          <p:cNvSpPr>
            <a:spLocks noChangeArrowheads="1"/>
          </p:cNvSpPr>
          <p:nvPr/>
        </p:nvSpPr>
        <p:spPr bwMode="auto">
          <a:xfrm rot="9568196">
            <a:off x="5929890" y="146711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205" name="Rectangle 325"/>
          <p:cNvSpPr>
            <a:spLocks noChangeArrowheads="1"/>
          </p:cNvSpPr>
          <p:nvPr/>
        </p:nvSpPr>
        <p:spPr bwMode="auto">
          <a:xfrm rot="9568196">
            <a:off x="5888615" y="1362340"/>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206" name="Rectangle 326"/>
          <p:cNvSpPr>
            <a:spLocks noChangeArrowheads="1"/>
          </p:cNvSpPr>
          <p:nvPr/>
        </p:nvSpPr>
        <p:spPr bwMode="auto">
          <a:xfrm rot="9568196">
            <a:off x="6001327" y="16560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7" name="Rectangle 327"/>
          <p:cNvSpPr>
            <a:spLocks noChangeArrowheads="1"/>
          </p:cNvSpPr>
          <p:nvPr/>
        </p:nvSpPr>
        <p:spPr bwMode="auto">
          <a:xfrm rot="9213828">
            <a:off x="5791777" y="140996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15</a:t>
            </a:r>
            <a:endParaRPr lang="en-US" altLang="en-US" dirty="0">
              <a:solidFill>
                <a:schemeClr val="tx1"/>
              </a:solidFill>
            </a:endParaRPr>
          </a:p>
        </p:txBody>
      </p:sp>
      <p:sp>
        <p:nvSpPr>
          <p:cNvPr id="208" name="AutoShape 328"/>
          <p:cNvSpPr>
            <a:spLocks noChangeArrowheads="1"/>
          </p:cNvSpPr>
          <p:nvPr/>
        </p:nvSpPr>
        <p:spPr bwMode="auto">
          <a:xfrm rot="10348947">
            <a:off x="5678632" y="2718163"/>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9" name="AutoShape 328"/>
          <p:cNvSpPr>
            <a:spLocks noChangeArrowheads="1"/>
          </p:cNvSpPr>
          <p:nvPr/>
        </p:nvSpPr>
        <p:spPr bwMode="auto">
          <a:xfrm rot="5400000">
            <a:off x="6703537" y="2617100"/>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pic>
        <p:nvPicPr>
          <p:cNvPr id="210" name="Picture 8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083544">
            <a:off x="3412014" y="2454539"/>
            <a:ext cx="149225"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602859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381000"/>
            <a:ext cx="2398157" cy="369332"/>
          </a:xfrm>
          <a:prstGeom prst="rect">
            <a:avLst/>
          </a:prstGeom>
        </p:spPr>
        <p:txBody>
          <a:bodyPr wrap="none">
            <a:spAutoFit/>
          </a:bodyPr>
          <a:lstStyle/>
          <a:p>
            <a:r>
              <a:rPr lang="en-US" dirty="0"/>
              <a:t>GS-C05 </a:t>
            </a:r>
            <a:r>
              <a:rPr lang="en-US" dirty="0" smtClean="0"/>
              <a:t>Dragan </a:t>
            </a:r>
            <a:r>
              <a:rPr lang="en-US" dirty="0"/>
              <a:t>Fletcher</a:t>
            </a:r>
          </a:p>
        </p:txBody>
      </p:sp>
      <p:sp>
        <p:nvSpPr>
          <p:cNvPr id="3" name="Rectangle 2"/>
          <p:cNvSpPr/>
          <p:nvPr/>
        </p:nvSpPr>
        <p:spPr>
          <a:xfrm>
            <a:off x="533400" y="2895600"/>
            <a:ext cx="8077200" cy="3016210"/>
          </a:xfrm>
          <a:prstGeom prst="rect">
            <a:avLst/>
          </a:prstGeom>
        </p:spPr>
        <p:txBody>
          <a:bodyPr wrap="square">
            <a:spAutoFit/>
          </a:bodyPr>
          <a:lstStyle/>
          <a:p>
            <a:r>
              <a:rPr lang="en-US" sz="1000" dirty="0" smtClean="0"/>
              <a:t>GS-C05  DRAGAN </a:t>
            </a:r>
            <a:r>
              <a:rPr lang="en-US" sz="1000" dirty="0"/>
              <a:t>FLETCHER </a:t>
            </a:r>
          </a:p>
          <a:p>
            <a:r>
              <a:rPr lang="en-US" sz="1000" dirty="0" smtClean="0"/>
              <a:t>3/2/1</a:t>
            </a:r>
            <a:endParaRPr lang="en-US" sz="1000" dirty="0"/>
          </a:p>
          <a:p>
            <a:r>
              <a:rPr lang="en-US" sz="1000" dirty="0" smtClean="0"/>
              <a:t>Class </a:t>
            </a:r>
            <a:r>
              <a:rPr lang="en-US" sz="1000" dirty="0"/>
              <a:t>H</a:t>
            </a:r>
          </a:p>
          <a:p>
            <a:r>
              <a:rPr lang="en-US" sz="1000" dirty="0" smtClean="0"/>
              <a:t>35 </a:t>
            </a:r>
            <a:r>
              <a:rPr lang="en-US" sz="1000" dirty="0"/>
              <a:t>PTS OR 55 CHP14-14</a:t>
            </a:r>
          </a:p>
          <a:p>
            <a:r>
              <a:rPr lang="en-US" sz="1000" dirty="0" smtClean="0"/>
              <a:t>8 </a:t>
            </a:r>
            <a:r>
              <a:rPr lang="en-US" sz="1000" dirty="0"/>
              <a:t>recruit    0 WH   0 SW</a:t>
            </a:r>
          </a:p>
          <a:p>
            <a:r>
              <a:rPr lang="en-US" sz="1000" dirty="0"/>
              <a:t> </a:t>
            </a:r>
          </a:p>
          <a:p>
            <a:r>
              <a:rPr lang="en-US" sz="1000" b="1" dirty="0"/>
              <a:t>FIRESTORM</a:t>
            </a:r>
            <a:r>
              <a:rPr lang="en-US" sz="1000" dirty="0"/>
              <a:t> (</a:t>
            </a:r>
            <a:r>
              <a:rPr lang="en-US" sz="1000" i="1" dirty="0"/>
              <a:t>optional</a:t>
            </a:r>
            <a:r>
              <a:rPr lang="en-US" sz="1000" dirty="0"/>
              <a:t>) When this unit succeeds at a ranged combat attack, it may make a second attack roll; this unit gets - 2 to its attack value for the second attack roll. If the second attack roll succeeds, double this unit's damage value (to a maximum of 8) when resolving the </a:t>
            </a:r>
            <a:r>
              <a:rPr lang="en-US" sz="1000" dirty="0" smtClean="0"/>
              <a:t>attack, and this unit receives 1 click of heat in addition to any other heat generated by the order. </a:t>
            </a:r>
            <a:r>
              <a:rPr lang="en-US" sz="1000" dirty="0"/>
              <a:t>If the second attack roll fails, use this unit's damage value to resolve the </a:t>
            </a:r>
            <a:r>
              <a:rPr lang="en-US" sz="1000" dirty="0" smtClean="0"/>
              <a:t>attack, and take heat as normal.</a:t>
            </a:r>
            <a:endParaRPr lang="en-US" sz="1000" dirty="0"/>
          </a:p>
          <a:p>
            <a:r>
              <a:rPr lang="en-US" sz="1000" dirty="0"/>
              <a:t> </a:t>
            </a:r>
          </a:p>
          <a:p>
            <a:r>
              <a:rPr lang="en-US" sz="1000" dirty="0" smtClean="0"/>
              <a:t>'</a:t>
            </a:r>
            <a:r>
              <a:rPr lang="en-US" sz="1000" dirty="0" err="1" smtClean="0"/>
              <a:t>Mech</a:t>
            </a:r>
            <a:r>
              <a:rPr lang="en-US" sz="1000" dirty="0" smtClean="0"/>
              <a:t>: </a:t>
            </a:r>
            <a:r>
              <a:rPr lang="en-US" sz="1000" dirty="0"/>
              <a:t>MNL-3L-H 'CONK BUSTER' </a:t>
            </a:r>
            <a:r>
              <a:rPr lang="en-US" sz="1000" i="1" dirty="0"/>
              <a:t>MANGONEL</a:t>
            </a:r>
            <a:endParaRPr lang="en-US" sz="1000" dirty="0"/>
          </a:p>
          <a:p>
            <a:r>
              <a:rPr lang="en-US" sz="1000" dirty="0"/>
              <a:t> </a:t>
            </a:r>
          </a:p>
          <a:p>
            <a:r>
              <a:rPr lang="en-US" sz="1000" dirty="0"/>
              <a:t>Fletcher is an exemplary warrior who tested out with three kills during his Trial of Position. Impressing various forces he fought against, Dragan was taken as a bondsman by his opponents several times, starting anew in different forces and rising again through their </a:t>
            </a:r>
            <a:r>
              <a:rPr lang="en-US" sz="1000" dirty="0" smtClean="0"/>
              <a:t>ranks</a:t>
            </a:r>
            <a:r>
              <a:rPr lang="en-US" sz="1000" dirty="0"/>
              <a:t>. He was sent to investigate the last person to be his bondholder, Anastasia Kerensky. When he found she had usurped control of the Steel Wolves, he eagerly joined. Fletcher was loyal, and supported the move to become the Wolf Hunters. When Kerensky was captured by Alaric Ward, it sparked a leadership struggle among the Hunters, and Fletcher came out on top. He currently leads the Wolf Hunters, though some wonder as to his long term goals given his past loyalty to Anastasia.</a:t>
            </a:r>
          </a:p>
        </p:txBody>
      </p:sp>
      <p:pic>
        <p:nvPicPr>
          <p:cNvPr id="17409" name="Picture 1" descr="dragan fletch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0600" y="750332"/>
            <a:ext cx="1295400" cy="2069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val 106"/>
          <p:cNvSpPr>
            <a:spLocks noChangeArrowheads="1"/>
          </p:cNvSpPr>
          <p:nvPr/>
        </p:nvSpPr>
        <p:spPr bwMode="auto">
          <a:xfrm>
            <a:off x="3260726" y="1230313"/>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6" name="Oval 107"/>
          <p:cNvSpPr>
            <a:spLocks noChangeArrowheads="1"/>
          </p:cNvSpPr>
          <p:nvPr/>
        </p:nvSpPr>
        <p:spPr bwMode="auto">
          <a:xfrm flipV="1">
            <a:off x="4056063" y="2049463"/>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8"/>
          <p:cNvSpPr>
            <a:spLocks noChangeArrowheads="1"/>
          </p:cNvSpPr>
          <p:nvPr/>
        </p:nvSpPr>
        <p:spPr bwMode="auto">
          <a:xfrm>
            <a:off x="3297238" y="1274763"/>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Line 109"/>
          <p:cNvSpPr>
            <a:spLocks noChangeShapeType="1"/>
          </p:cNvSpPr>
          <p:nvPr/>
        </p:nvSpPr>
        <p:spPr bwMode="auto">
          <a:xfrm rot="21493452">
            <a:off x="3303588" y="2078038"/>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 name="Line 110"/>
          <p:cNvSpPr>
            <a:spLocks noChangeShapeType="1"/>
          </p:cNvSpPr>
          <p:nvPr/>
        </p:nvSpPr>
        <p:spPr bwMode="auto">
          <a:xfrm rot="21565364">
            <a:off x="4754563" y="2074863"/>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1"/>
          <p:cNvSpPr>
            <a:spLocks noChangeShapeType="1"/>
          </p:cNvSpPr>
          <p:nvPr/>
        </p:nvSpPr>
        <p:spPr bwMode="auto">
          <a:xfrm flipV="1">
            <a:off x="3524251" y="2554288"/>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2"/>
          <p:cNvSpPr>
            <a:spLocks noChangeShapeType="1"/>
          </p:cNvSpPr>
          <p:nvPr/>
        </p:nvSpPr>
        <p:spPr bwMode="auto">
          <a:xfrm flipH="1" flipV="1">
            <a:off x="4567238" y="2551113"/>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Rectangle 113"/>
          <p:cNvSpPr>
            <a:spLocks noChangeArrowheads="1"/>
          </p:cNvSpPr>
          <p:nvPr/>
        </p:nvSpPr>
        <p:spPr bwMode="auto">
          <a:xfrm>
            <a:off x="3281363" y="2081213"/>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3" name="Rectangle 114"/>
          <p:cNvSpPr>
            <a:spLocks noChangeArrowheads="1"/>
          </p:cNvSpPr>
          <p:nvPr/>
        </p:nvSpPr>
        <p:spPr bwMode="auto">
          <a:xfrm>
            <a:off x="4760913" y="2074863"/>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5"/>
          <p:cNvSpPr>
            <a:spLocks noChangeArrowheads="1"/>
          </p:cNvSpPr>
          <p:nvPr/>
        </p:nvSpPr>
        <p:spPr bwMode="auto">
          <a:xfrm rot="18705074">
            <a:off x="3655219" y="2415382"/>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6"/>
          <p:cNvSpPr>
            <a:spLocks noChangeArrowheads="1"/>
          </p:cNvSpPr>
          <p:nvPr/>
        </p:nvSpPr>
        <p:spPr bwMode="auto">
          <a:xfrm rot="19056434">
            <a:off x="4484688" y="2266950"/>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7"/>
          <p:cNvSpPr>
            <a:spLocks noChangeArrowheads="1"/>
          </p:cNvSpPr>
          <p:nvPr/>
        </p:nvSpPr>
        <p:spPr bwMode="auto">
          <a:xfrm rot="20201368">
            <a:off x="3343276" y="2160588"/>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8"/>
          <p:cNvSpPr>
            <a:spLocks noChangeArrowheads="1"/>
          </p:cNvSpPr>
          <p:nvPr/>
        </p:nvSpPr>
        <p:spPr bwMode="auto">
          <a:xfrm rot="1367050">
            <a:off x="4632326" y="2157413"/>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Text Box 122"/>
          <p:cNvSpPr txBox="1">
            <a:spLocks noChangeArrowheads="1"/>
          </p:cNvSpPr>
          <p:nvPr/>
        </p:nvSpPr>
        <p:spPr bwMode="auto">
          <a:xfrm>
            <a:off x="4205288" y="24384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a:t>2</a:t>
            </a:r>
            <a:r>
              <a:rPr lang="en-US" altLang="en-US" b="1" dirty="0" smtClean="0"/>
              <a:t>/16</a:t>
            </a:r>
            <a:endParaRPr lang="en-US" altLang="en-US" b="1" dirty="0"/>
          </a:p>
        </p:txBody>
      </p:sp>
      <p:grpSp>
        <p:nvGrpSpPr>
          <p:cNvPr id="19" name="Group 124"/>
          <p:cNvGrpSpPr>
            <a:grpSpLocks/>
          </p:cNvGrpSpPr>
          <p:nvPr/>
        </p:nvGrpSpPr>
        <p:grpSpPr bwMode="auto">
          <a:xfrm>
            <a:off x="4010026" y="2236788"/>
            <a:ext cx="134937" cy="138112"/>
            <a:chOff x="2602" y="2568"/>
            <a:chExt cx="266" cy="261"/>
          </a:xfrm>
        </p:grpSpPr>
        <p:sp>
          <p:nvSpPr>
            <p:cNvPr id="20"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1"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7" name="Text Box 132"/>
          <p:cNvSpPr txBox="1">
            <a:spLocks noChangeArrowheads="1"/>
          </p:cNvSpPr>
          <p:nvPr/>
        </p:nvSpPr>
        <p:spPr bwMode="auto">
          <a:xfrm>
            <a:off x="3954463" y="2205038"/>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8" name="Rectangle 133"/>
          <p:cNvSpPr>
            <a:spLocks noChangeArrowheads="1"/>
          </p:cNvSpPr>
          <p:nvPr/>
        </p:nvSpPr>
        <p:spPr bwMode="auto">
          <a:xfrm flipH="1">
            <a:off x="4127501" y="2265363"/>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9" name="Text Box 134"/>
          <p:cNvSpPr txBox="1">
            <a:spLocks noChangeArrowheads="1"/>
          </p:cNvSpPr>
          <p:nvPr/>
        </p:nvSpPr>
        <p:spPr bwMode="auto">
          <a:xfrm>
            <a:off x="4052888" y="2208213"/>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0" name="Line 135"/>
          <p:cNvSpPr>
            <a:spLocks noChangeShapeType="1"/>
          </p:cNvSpPr>
          <p:nvPr/>
        </p:nvSpPr>
        <p:spPr bwMode="auto">
          <a:xfrm flipH="1">
            <a:off x="4108451" y="2338388"/>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36"/>
          <p:cNvSpPr>
            <a:spLocks noChangeShapeType="1"/>
          </p:cNvSpPr>
          <p:nvPr/>
        </p:nvSpPr>
        <p:spPr bwMode="auto">
          <a:xfrm flipH="1">
            <a:off x="4103688" y="2270125"/>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2"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305301" y="2660650"/>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 name="Group 141"/>
          <p:cNvGrpSpPr>
            <a:grpSpLocks/>
          </p:cNvGrpSpPr>
          <p:nvPr/>
        </p:nvGrpSpPr>
        <p:grpSpPr bwMode="auto">
          <a:xfrm>
            <a:off x="4187826" y="2478088"/>
            <a:ext cx="92075" cy="117475"/>
            <a:chOff x="860" y="3015"/>
            <a:chExt cx="67" cy="86"/>
          </a:xfrm>
        </p:grpSpPr>
        <p:pic>
          <p:nvPicPr>
            <p:cNvPr id="34"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6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143"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9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6" name="Rectangle 144"/>
          <p:cNvSpPr>
            <a:spLocks noChangeArrowheads="1"/>
          </p:cNvSpPr>
          <p:nvPr/>
        </p:nvSpPr>
        <p:spPr bwMode="auto">
          <a:xfrm rot="18829785">
            <a:off x="3436938" y="24780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 name="Rectangle 145"/>
          <p:cNvSpPr>
            <a:spLocks noChangeArrowheads="1"/>
          </p:cNvSpPr>
          <p:nvPr/>
        </p:nvSpPr>
        <p:spPr bwMode="auto">
          <a:xfrm rot="18829785">
            <a:off x="4602163" y="24907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Text Box 146"/>
          <p:cNvSpPr txBox="1">
            <a:spLocks noChangeArrowheads="1"/>
          </p:cNvSpPr>
          <p:nvPr/>
        </p:nvSpPr>
        <p:spPr bwMode="auto">
          <a:xfrm rot="17741376">
            <a:off x="4507631" y="2295030"/>
            <a:ext cx="47799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MNL-3L-H</a:t>
            </a:r>
            <a:endParaRPr lang="en-US" altLang="en-US" dirty="0"/>
          </a:p>
        </p:txBody>
      </p:sp>
      <p:sp>
        <p:nvSpPr>
          <p:cNvPr id="39" name="Rectangle 147"/>
          <p:cNvSpPr>
            <a:spLocks noChangeArrowheads="1"/>
          </p:cNvSpPr>
          <p:nvPr/>
        </p:nvSpPr>
        <p:spPr bwMode="auto">
          <a:xfrm>
            <a:off x="4311651" y="2374900"/>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0" name="Text Box 148"/>
          <p:cNvSpPr txBox="1">
            <a:spLocks noChangeArrowheads="1"/>
          </p:cNvSpPr>
          <p:nvPr/>
        </p:nvSpPr>
        <p:spPr bwMode="auto">
          <a:xfrm>
            <a:off x="4203701" y="23368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0/10</a:t>
            </a:r>
            <a:endParaRPr lang="en-US" altLang="en-US" b="1" dirty="0"/>
          </a:p>
        </p:txBody>
      </p:sp>
      <p:grpSp>
        <p:nvGrpSpPr>
          <p:cNvPr id="41" name="Group 52"/>
          <p:cNvGrpSpPr>
            <a:grpSpLocks/>
          </p:cNvGrpSpPr>
          <p:nvPr/>
        </p:nvGrpSpPr>
        <p:grpSpPr bwMode="auto">
          <a:xfrm>
            <a:off x="4191001" y="2360613"/>
            <a:ext cx="93662" cy="127000"/>
            <a:chOff x="1098550" y="6261100"/>
            <a:chExt cx="93663" cy="127000"/>
          </a:xfrm>
        </p:grpSpPr>
        <p:sp>
          <p:nvSpPr>
            <p:cNvPr id="42" name="Freeform 138"/>
            <p:cNvSpPr>
              <a:spLocks/>
            </p:cNvSpPr>
            <p:nvPr/>
          </p:nvSpPr>
          <p:spPr bwMode="auto">
            <a:xfrm>
              <a:off x="1098550" y="6261100"/>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 name="Text Box 150"/>
          <p:cNvSpPr txBox="1">
            <a:spLocks noChangeArrowheads="1"/>
          </p:cNvSpPr>
          <p:nvPr/>
        </p:nvSpPr>
        <p:spPr bwMode="auto">
          <a:xfrm rot="4461946">
            <a:off x="3111401" y="2179629"/>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CHP14-20</a:t>
            </a:r>
            <a:endParaRPr lang="en-US" altLang="en-US" b="1" dirty="0"/>
          </a:p>
        </p:txBody>
      </p:sp>
      <p:sp>
        <p:nvSpPr>
          <p:cNvPr id="45" name="Text Box 93"/>
          <p:cNvSpPr txBox="1">
            <a:spLocks noChangeArrowheads="1"/>
          </p:cNvSpPr>
          <p:nvPr/>
        </p:nvSpPr>
        <p:spPr bwMode="auto">
          <a:xfrm rot="13392484">
            <a:off x="4406938" y="1457624"/>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191</a:t>
            </a:r>
            <a:endParaRPr lang="en-US" altLang="en-US" b="1" dirty="0"/>
          </a:p>
        </p:txBody>
      </p:sp>
      <p:sp>
        <p:nvSpPr>
          <p:cNvPr id="47" name="Text Box 95"/>
          <p:cNvSpPr txBox="1">
            <a:spLocks noChangeArrowheads="1"/>
          </p:cNvSpPr>
          <p:nvPr/>
        </p:nvSpPr>
        <p:spPr bwMode="auto">
          <a:xfrm rot="7529021">
            <a:off x="3243525" y="1566262"/>
            <a:ext cx="505185"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err="1" smtClean="0"/>
              <a:t>Mangonel</a:t>
            </a:r>
            <a:endParaRPr lang="en-US" altLang="en-US" b="1" dirty="0"/>
          </a:p>
        </p:txBody>
      </p:sp>
      <p:sp>
        <p:nvSpPr>
          <p:cNvPr id="50" name="Text Box 137"/>
          <p:cNvSpPr txBox="1">
            <a:spLocks noChangeArrowheads="1"/>
          </p:cNvSpPr>
          <p:nvPr/>
        </p:nvSpPr>
        <p:spPr bwMode="auto">
          <a:xfrm rot="9991184">
            <a:off x="3652758" y="1285917"/>
            <a:ext cx="41707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Buster”</a:t>
            </a:r>
            <a:endParaRPr lang="en-US" altLang="en-US" b="1" dirty="0"/>
          </a:p>
        </p:txBody>
      </p:sp>
      <p:sp>
        <p:nvSpPr>
          <p:cNvPr id="51" name="AutoShape 140"/>
          <p:cNvSpPr>
            <a:spLocks noChangeArrowheads="1"/>
          </p:cNvSpPr>
          <p:nvPr/>
        </p:nvSpPr>
        <p:spPr bwMode="auto">
          <a:xfrm rot="1481547" flipV="1">
            <a:off x="4335463" y="1389063"/>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2" name="Text Box 139"/>
          <p:cNvSpPr txBox="1">
            <a:spLocks noChangeArrowheads="1"/>
          </p:cNvSpPr>
          <p:nvPr/>
        </p:nvSpPr>
        <p:spPr bwMode="auto">
          <a:xfrm rot="10800000">
            <a:off x="3915989" y="1252360"/>
            <a:ext cx="3753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“Conk</a:t>
            </a:r>
            <a:endParaRPr lang="en-US" altLang="en-US" b="1" dirty="0"/>
          </a:p>
        </p:txBody>
      </p:sp>
      <p:pic>
        <p:nvPicPr>
          <p:cNvPr id="53" name="Picture 1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0000">
            <a:off x="4424363" y="1441450"/>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Rectangle 131"/>
          <p:cNvSpPr>
            <a:spLocks noChangeArrowheads="1"/>
          </p:cNvSpPr>
          <p:nvPr/>
        </p:nvSpPr>
        <p:spPr bwMode="auto">
          <a:xfrm rot="8540">
            <a:off x="7163370" y="2081377"/>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7" name="Rectangle 132"/>
          <p:cNvSpPr>
            <a:spLocks noChangeArrowheads="1"/>
          </p:cNvSpPr>
          <p:nvPr/>
        </p:nvSpPr>
        <p:spPr bwMode="auto">
          <a:xfrm rot="8540">
            <a:off x="7163370" y="2190914"/>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8" name="Rectangle 133"/>
          <p:cNvSpPr>
            <a:spLocks noChangeArrowheads="1"/>
          </p:cNvSpPr>
          <p:nvPr/>
        </p:nvSpPr>
        <p:spPr bwMode="auto">
          <a:xfrm rot="8540">
            <a:off x="7163370" y="1973427"/>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9" name="Rectangle 135"/>
          <p:cNvSpPr>
            <a:spLocks noChangeArrowheads="1"/>
          </p:cNvSpPr>
          <p:nvPr/>
        </p:nvSpPr>
        <p:spPr bwMode="auto">
          <a:xfrm rot="8540">
            <a:off x="7293545" y="2081377"/>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0" name="Rectangle 136"/>
          <p:cNvSpPr>
            <a:spLocks noChangeArrowheads="1"/>
          </p:cNvSpPr>
          <p:nvPr/>
        </p:nvSpPr>
        <p:spPr bwMode="auto">
          <a:xfrm rot="8540">
            <a:off x="7293545" y="219091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1" name="Rectangle 137"/>
          <p:cNvSpPr>
            <a:spLocks noChangeArrowheads="1"/>
          </p:cNvSpPr>
          <p:nvPr/>
        </p:nvSpPr>
        <p:spPr bwMode="auto">
          <a:xfrm rot="8540">
            <a:off x="7293545" y="1973427"/>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2" name="Rectangle 138"/>
          <p:cNvSpPr>
            <a:spLocks noChangeArrowheads="1"/>
          </p:cNvSpPr>
          <p:nvPr/>
        </p:nvSpPr>
        <p:spPr bwMode="auto">
          <a:xfrm>
            <a:off x="7147495" y="1955964"/>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3" name="Rectangle 140"/>
          <p:cNvSpPr>
            <a:spLocks noChangeArrowheads="1"/>
          </p:cNvSpPr>
          <p:nvPr/>
        </p:nvSpPr>
        <p:spPr bwMode="auto">
          <a:xfrm rot="8540">
            <a:off x="7423720" y="2081377"/>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4" name="Rectangle 141"/>
          <p:cNvSpPr>
            <a:spLocks noChangeArrowheads="1"/>
          </p:cNvSpPr>
          <p:nvPr/>
        </p:nvSpPr>
        <p:spPr bwMode="auto">
          <a:xfrm rot="8540">
            <a:off x="7423720" y="219091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65" name="Rectangle 142"/>
          <p:cNvSpPr>
            <a:spLocks noChangeArrowheads="1"/>
          </p:cNvSpPr>
          <p:nvPr/>
        </p:nvSpPr>
        <p:spPr bwMode="auto">
          <a:xfrm rot="8540">
            <a:off x="7423720" y="1973427"/>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6" name="Rectangle 144"/>
          <p:cNvSpPr>
            <a:spLocks noChangeArrowheads="1"/>
          </p:cNvSpPr>
          <p:nvPr/>
        </p:nvSpPr>
        <p:spPr bwMode="auto">
          <a:xfrm rot="8540">
            <a:off x="7553895" y="20845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7" name="Rectangle 145"/>
          <p:cNvSpPr>
            <a:spLocks noChangeArrowheads="1"/>
          </p:cNvSpPr>
          <p:nvPr/>
        </p:nvSpPr>
        <p:spPr bwMode="auto">
          <a:xfrm rot="8540">
            <a:off x="7553895" y="219408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68" name="Rectangle 146"/>
          <p:cNvSpPr>
            <a:spLocks noChangeArrowheads="1"/>
          </p:cNvSpPr>
          <p:nvPr/>
        </p:nvSpPr>
        <p:spPr bwMode="auto">
          <a:xfrm rot="8540">
            <a:off x="7553895" y="1976602"/>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9" name="Rectangle 148"/>
          <p:cNvSpPr>
            <a:spLocks noChangeArrowheads="1"/>
          </p:cNvSpPr>
          <p:nvPr/>
        </p:nvSpPr>
        <p:spPr bwMode="auto">
          <a:xfrm rot="8540">
            <a:off x="7677720" y="2084552"/>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0" name="Rectangle 149"/>
          <p:cNvSpPr>
            <a:spLocks noChangeArrowheads="1"/>
          </p:cNvSpPr>
          <p:nvPr/>
        </p:nvSpPr>
        <p:spPr bwMode="auto">
          <a:xfrm rot="8540">
            <a:off x="7677720" y="2194089"/>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71" name="Rectangle 150"/>
          <p:cNvSpPr>
            <a:spLocks noChangeArrowheads="1"/>
          </p:cNvSpPr>
          <p:nvPr/>
        </p:nvSpPr>
        <p:spPr bwMode="auto">
          <a:xfrm rot="8540">
            <a:off x="7677720" y="1976602"/>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72" name="AutoShape 153"/>
          <p:cNvSpPr>
            <a:spLocks noChangeArrowheads="1"/>
          </p:cNvSpPr>
          <p:nvPr/>
        </p:nvSpPr>
        <p:spPr bwMode="auto">
          <a:xfrm flipH="1">
            <a:off x="7828532" y="211630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3" name="AutoShape 154"/>
          <p:cNvSpPr>
            <a:spLocks noChangeArrowheads="1"/>
          </p:cNvSpPr>
          <p:nvPr/>
        </p:nvSpPr>
        <p:spPr bwMode="auto">
          <a:xfrm rot="14670030" flipH="1">
            <a:off x="7843613" y="2086934"/>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4" name="AutoShape 155"/>
          <p:cNvSpPr>
            <a:spLocks noChangeArrowheads="1"/>
          </p:cNvSpPr>
          <p:nvPr/>
        </p:nvSpPr>
        <p:spPr bwMode="auto">
          <a:xfrm rot="6929970">
            <a:off x="7808688" y="2086934"/>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5" name="Oval 156"/>
          <p:cNvSpPr>
            <a:spLocks noChangeArrowheads="1"/>
          </p:cNvSpPr>
          <p:nvPr/>
        </p:nvSpPr>
        <p:spPr bwMode="auto">
          <a:xfrm>
            <a:off x="7807895" y="2078202"/>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6" name="AutoShape 158"/>
          <p:cNvSpPr>
            <a:spLocks noChangeArrowheads="1"/>
          </p:cNvSpPr>
          <p:nvPr/>
        </p:nvSpPr>
        <p:spPr bwMode="auto">
          <a:xfrm flipH="1">
            <a:off x="7830120" y="200835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7" name="AutoShape 159"/>
          <p:cNvSpPr>
            <a:spLocks noChangeArrowheads="1"/>
          </p:cNvSpPr>
          <p:nvPr/>
        </p:nvSpPr>
        <p:spPr bwMode="auto">
          <a:xfrm rot="14670030" flipH="1">
            <a:off x="7845201" y="1978983"/>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8" name="AutoShape 160"/>
          <p:cNvSpPr>
            <a:spLocks noChangeArrowheads="1"/>
          </p:cNvSpPr>
          <p:nvPr/>
        </p:nvSpPr>
        <p:spPr bwMode="auto">
          <a:xfrm rot="6929970">
            <a:off x="7810276" y="1978983"/>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9" name="Oval 161"/>
          <p:cNvSpPr>
            <a:spLocks noChangeArrowheads="1"/>
          </p:cNvSpPr>
          <p:nvPr/>
        </p:nvSpPr>
        <p:spPr bwMode="auto">
          <a:xfrm>
            <a:off x="7809482" y="1970252"/>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0" name="AutoShape 163"/>
          <p:cNvSpPr>
            <a:spLocks noChangeArrowheads="1"/>
          </p:cNvSpPr>
          <p:nvPr/>
        </p:nvSpPr>
        <p:spPr bwMode="auto">
          <a:xfrm flipH="1">
            <a:off x="7828532" y="2219489"/>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1" name="AutoShape 164"/>
          <p:cNvSpPr>
            <a:spLocks noChangeArrowheads="1"/>
          </p:cNvSpPr>
          <p:nvPr/>
        </p:nvSpPr>
        <p:spPr bwMode="auto">
          <a:xfrm rot="14670030" flipH="1">
            <a:off x="7843613" y="219012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2" name="AutoShape 165"/>
          <p:cNvSpPr>
            <a:spLocks noChangeArrowheads="1"/>
          </p:cNvSpPr>
          <p:nvPr/>
        </p:nvSpPr>
        <p:spPr bwMode="auto">
          <a:xfrm rot="6929970">
            <a:off x="7808688" y="219012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3" name="Oval 166"/>
          <p:cNvSpPr>
            <a:spLocks noChangeArrowheads="1"/>
          </p:cNvSpPr>
          <p:nvPr/>
        </p:nvSpPr>
        <p:spPr bwMode="auto">
          <a:xfrm>
            <a:off x="7807895" y="218138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4" name="Rectangle 145"/>
          <p:cNvSpPr>
            <a:spLocks noChangeArrowheads="1"/>
          </p:cNvSpPr>
          <p:nvPr/>
        </p:nvSpPr>
        <p:spPr bwMode="auto">
          <a:xfrm rot="8540">
            <a:off x="7553895" y="219408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5" name="Rectangle 145"/>
          <p:cNvSpPr>
            <a:spLocks noChangeArrowheads="1"/>
          </p:cNvSpPr>
          <p:nvPr/>
        </p:nvSpPr>
        <p:spPr bwMode="auto">
          <a:xfrm rot="8540">
            <a:off x="7553895" y="219408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6" name="Rectangle 148"/>
          <p:cNvSpPr>
            <a:spLocks noChangeArrowheads="1"/>
          </p:cNvSpPr>
          <p:nvPr/>
        </p:nvSpPr>
        <p:spPr bwMode="auto">
          <a:xfrm rot="8540">
            <a:off x="7677720" y="2084552"/>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7" name="Rectangle 145"/>
          <p:cNvSpPr>
            <a:spLocks noChangeArrowheads="1"/>
          </p:cNvSpPr>
          <p:nvPr/>
        </p:nvSpPr>
        <p:spPr bwMode="auto">
          <a:xfrm rot="8540">
            <a:off x="7553895" y="219408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8" name="Rectangle 149"/>
          <p:cNvSpPr>
            <a:spLocks noChangeArrowheads="1"/>
          </p:cNvSpPr>
          <p:nvPr/>
        </p:nvSpPr>
        <p:spPr bwMode="auto">
          <a:xfrm rot="8540">
            <a:off x="7677720" y="2194089"/>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89" name="Rectangle 144"/>
          <p:cNvSpPr>
            <a:spLocks noChangeArrowheads="1"/>
          </p:cNvSpPr>
          <p:nvPr/>
        </p:nvSpPr>
        <p:spPr bwMode="auto">
          <a:xfrm rot="8540">
            <a:off x="7553895" y="20845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0" name="Rectangle 148"/>
          <p:cNvSpPr>
            <a:spLocks noChangeArrowheads="1"/>
          </p:cNvSpPr>
          <p:nvPr/>
        </p:nvSpPr>
        <p:spPr bwMode="auto">
          <a:xfrm rot="8540">
            <a:off x="7677720" y="2084552"/>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1" name="AutoShape 154"/>
          <p:cNvSpPr>
            <a:spLocks noChangeArrowheads="1"/>
          </p:cNvSpPr>
          <p:nvPr/>
        </p:nvSpPr>
        <p:spPr bwMode="auto">
          <a:xfrm rot="14670030" flipH="1">
            <a:off x="7843613" y="2086934"/>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2" name="Oval 156"/>
          <p:cNvSpPr>
            <a:spLocks noChangeArrowheads="1"/>
          </p:cNvSpPr>
          <p:nvPr/>
        </p:nvSpPr>
        <p:spPr bwMode="auto">
          <a:xfrm>
            <a:off x="7807895" y="2078202"/>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3" name="Rectangle 148"/>
          <p:cNvSpPr>
            <a:spLocks noChangeArrowheads="1"/>
          </p:cNvSpPr>
          <p:nvPr/>
        </p:nvSpPr>
        <p:spPr bwMode="auto">
          <a:xfrm rot="8540">
            <a:off x="7677720" y="2084552"/>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94" name="Text Box 151"/>
          <p:cNvSpPr txBox="1">
            <a:spLocks noChangeArrowheads="1"/>
          </p:cNvSpPr>
          <p:nvPr/>
        </p:nvSpPr>
        <p:spPr bwMode="auto">
          <a:xfrm rot="16200000">
            <a:off x="7605116" y="2035147"/>
            <a:ext cx="37221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CHP14-20 </a:t>
            </a:r>
            <a:endParaRPr lang="en-US" altLang="en-US" sz="300" b="1" dirty="0">
              <a:solidFill>
                <a:schemeClr val="tx1"/>
              </a:solidFill>
            </a:endParaRPr>
          </a:p>
        </p:txBody>
      </p:sp>
      <p:sp>
        <p:nvSpPr>
          <p:cNvPr id="95" name="Rectangle 144"/>
          <p:cNvSpPr>
            <a:spLocks noChangeArrowheads="1"/>
          </p:cNvSpPr>
          <p:nvPr/>
        </p:nvSpPr>
        <p:spPr bwMode="auto">
          <a:xfrm rot="8540">
            <a:off x="7553895" y="2084552"/>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6" name="Rectangle 145"/>
          <p:cNvSpPr>
            <a:spLocks noChangeArrowheads="1"/>
          </p:cNvSpPr>
          <p:nvPr/>
        </p:nvSpPr>
        <p:spPr bwMode="auto">
          <a:xfrm rot="8540">
            <a:off x="7553895" y="219408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7" name="Rectangle 150"/>
          <p:cNvSpPr>
            <a:spLocks noChangeArrowheads="1"/>
          </p:cNvSpPr>
          <p:nvPr/>
        </p:nvSpPr>
        <p:spPr bwMode="auto">
          <a:xfrm rot="8540">
            <a:off x="7677720" y="1976602"/>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98" name="Rectangle 145"/>
          <p:cNvSpPr>
            <a:spLocks noChangeArrowheads="1"/>
          </p:cNvSpPr>
          <p:nvPr/>
        </p:nvSpPr>
        <p:spPr bwMode="auto">
          <a:xfrm rot="8540">
            <a:off x="7553895" y="219408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9" name="Rectangle 145"/>
          <p:cNvSpPr>
            <a:spLocks noChangeArrowheads="1"/>
          </p:cNvSpPr>
          <p:nvPr/>
        </p:nvSpPr>
        <p:spPr bwMode="auto">
          <a:xfrm rot="8540">
            <a:off x="7553895" y="219408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0" name="Rectangle 145"/>
          <p:cNvSpPr>
            <a:spLocks noChangeArrowheads="1"/>
          </p:cNvSpPr>
          <p:nvPr/>
        </p:nvSpPr>
        <p:spPr bwMode="auto">
          <a:xfrm rot="8540">
            <a:off x="7553895" y="219408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1" name="Rectangle 144"/>
          <p:cNvSpPr>
            <a:spLocks noChangeArrowheads="1"/>
          </p:cNvSpPr>
          <p:nvPr/>
        </p:nvSpPr>
        <p:spPr bwMode="auto">
          <a:xfrm rot="8540">
            <a:off x="7553895" y="2084552"/>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102" name="Oval 3"/>
          <p:cNvSpPr>
            <a:spLocks noChangeArrowheads="1"/>
          </p:cNvSpPr>
          <p:nvPr/>
        </p:nvSpPr>
        <p:spPr bwMode="auto">
          <a:xfrm>
            <a:off x="5848920" y="2430627"/>
            <a:ext cx="88900" cy="889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4" name="Rectangle 5"/>
          <p:cNvSpPr>
            <a:spLocks noChangeArrowheads="1"/>
          </p:cNvSpPr>
          <p:nvPr/>
        </p:nvSpPr>
        <p:spPr bwMode="auto">
          <a:xfrm rot="6942598">
            <a:off x="5429820" y="17448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05" name="Rectangle 6"/>
          <p:cNvSpPr>
            <a:spLocks noChangeArrowheads="1"/>
          </p:cNvSpPr>
          <p:nvPr/>
        </p:nvSpPr>
        <p:spPr bwMode="auto">
          <a:xfrm rot="6942598">
            <a:off x="5328220" y="169720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06" name="Rectangle 7"/>
          <p:cNvSpPr>
            <a:spLocks noChangeArrowheads="1"/>
          </p:cNvSpPr>
          <p:nvPr/>
        </p:nvSpPr>
        <p:spPr bwMode="auto">
          <a:xfrm rot="6942598">
            <a:off x="5613970" y="18337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07" name="Rectangle 8"/>
          <p:cNvSpPr>
            <a:spLocks noChangeArrowheads="1"/>
          </p:cNvSpPr>
          <p:nvPr/>
        </p:nvSpPr>
        <p:spPr bwMode="auto">
          <a:xfrm rot="6588229">
            <a:off x="5290120" y="1798802"/>
            <a:ext cx="92075" cy="92075"/>
          </a:xfrm>
          <a:prstGeom prst="rect">
            <a:avLst/>
          </a:prstGeom>
          <a:solidFill>
            <a:schemeClr val="tx1">
              <a:lumMod val="50000"/>
              <a:lumOff val="50000"/>
            </a:schemeClr>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18</a:t>
            </a:r>
            <a:endParaRPr lang="en-US" altLang="en-US" dirty="0"/>
          </a:p>
        </p:txBody>
      </p:sp>
      <p:sp>
        <p:nvSpPr>
          <p:cNvPr id="108" name="AutoShape 9"/>
          <p:cNvSpPr>
            <a:spLocks noChangeArrowheads="1"/>
          </p:cNvSpPr>
          <p:nvPr/>
        </p:nvSpPr>
        <p:spPr bwMode="auto">
          <a:xfrm rot="14810754">
            <a:off x="5234557" y="1713077"/>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9" name="Rectangle 11"/>
          <p:cNvSpPr>
            <a:spLocks noChangeArrowheads="1"/>
          </p:cNvSpPr>
          <p:nvPr/>
        </p:nvSpPr>
        <p:spPr bwMode="auto">
          <a:xfrm rot="5776196">
            <a:off x="5465539" y="1956758"/>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10" name="Rectangle 12"/>
          <p:cNvSpPr>
            <a:spLocks noChangeArrowheads="1"/>
          </p:cNvSpPr>
          <p:nvPr/>
        </p:nvSpPr>
        <p:spPr bwMode="auto">
          <a:xfrm rot="5776196">
            <a:off x="5363939" y="194564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11" name="Rectangle 13"/>
          <p:cNvSpPr>
            <a:spLocks noChangeArrowheads="1"/>
          </p:cNvSpPr>
          <p:nvPr/>
        </p:nvSpPr>
        <p:spPr bwMode="auto">
          <a:xfrm rot="5776196">
            <a:off x="5252020" y="19353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12" name="Rectangle 14"/>
          <p:cNvSpPr>
            <a:spLocks noChangeArrowheads="1"/>
          </p:cNvSpPr>
          <p:nvPr/>
        </p:nvSpPr>
        <p:spPr bwMode="auto">
          <a:xfrm rot="5776196">
            <a:off x="5566345" y="19670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13" name="Rectangle 15"/>
          <p:cNvSpPr>
            <a:spLocks noChangeArrowheads="1"/>
          </p:cNvSpPr>
          <p:nvPr/>
        </p:nvSpPr>
        <p:spPr bwMode="auto">
          <a:xfrm rot="5421827">
            <a:off x="5249639" y="2042483"/>
            <a:ext cx="90487"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21</a:t>
            </a:r>
          </a:p>
        </p:txBody>
      </p:sp>
      <p:sp>
        <p:nvSpPr>
          <p:cNvPr id="114" name="Rectangle 17"/>
          <p:cNvSpPr>
            <a:spLocks noChangeArrowheads="1"/>
          </p:cNvSpPr>
          <p:nvPr/>
        </p:nvSpPr>
        <p:spPr bwMode="auto">
          <a:xfrm rot="4578788">
            <a:off x="5483001" y="2137733"/>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15" name="Rectangle 18"/>
          <p:cNvSpPr>
            <a:spLocks noChangeArrowheads="1"/>
          </p:cNvSpPr>
          <p:nvPr/>
        </p:nvSpPr>
        <p:spPr bwMode="auto">
          <a:xfrm rot="4578788">
            <a:off x="5382989" y="216154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16" name="Rectangle 19"/>
          <p:cNvSpPr>
            <a:spLocks noChangeArrowheads="1"/>
          </p:cNvSpPr>
          <p:nvPr/>
        </p:nvSpPr>
        <p:spPr bwMode="auto">
          <a:xfrm rot="4578788">
            <a:off x="5274245" y="219091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17" name="Rectangle 20"/>
          <p:cNvSpPr>
            <a:spLocks noChangeArrowheads="1"/>
          </p:cNvSpPr>
          <p:nvPr/>
        </p:nvSpPr>
        <p:spPr bwMode="auto">
          <a:xfrm rot="4578788">
            <a:off x="5580632" y="21131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18" name="Rectangle 21"/>
          <p:cNvSpPr>
            <a:spLocks noChangeArrowheads="1"/>
          </p:cNvSpPr>
          <p:nvPr/>
        </p:nvSpPr>
        <p:spPr bwMode="auto">
          <a:xfrm rot="4224419">
            <a:off x="5309964" y="2291720"/>
            <a:ext cx="90488"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21</a:t>
            </a:r>
            <a:endParaRPr lang="en-US" altLang="en-US" dirty="0"/>
          </a:p>
        </p:txBody>
      </p:sp>
      <p:grpSp>
        <p:nvGrpSpPr>
          <p:cNvPr id="119" name="Group 23"/>
          <p:cNvGrpSpPr>
            <a:grpSpLocks/>
          </p:cNvGrpSpPr>
          <p:nvPr/>
        </p:nvGrpSpPr>
        <p:grpSpPr bwMode="auto">
          <a:xfrm>
            <a:off x="5448870" y="1557502"/>
            <a:ext cx="298450" cy="247650"/>
            <a:chOff x="2534" y="1839"/>
            <a:chExt cx="188" cy="156"/>
          </a:xfrm>
        </p:grpSpPr>
        <p:grpSp>
          <p:nvGrpSpPr>
            <p:cNvPr id="120" name="Group 24"/>
            <p:cNvGrpSpPr>
              <a:grpSpLocks/>
            </p:cNvGrpSpPr>
            <p:nvPr/>
          </p:nvGrpSpPr>
          <p:grpSpPr bwMode="auto">
            <a:xfrm rot="-5685818">
              <a:off x="2674" y="1947"/>
              <a:ext cx="48" cy="48"/>
              <a:chOff x="1776" y="2429"/>
              <a:chExt cx="160" cy="160"/>
            </a:xfrm>
          </p:grpSpPr>
          <p:sp>
            <p:nvSpPr>
              <p:cNvPr id="129"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0"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1"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1" name="Group 28"/>
            <p:cNvGrpSpPr>
              <a:grpSpLocks/>
            </p:cNvGrpSpPr>
            <p:nvPr/>
          </p:nvGrpSpPr>
          <p:grpSpPr bwMode="auto">
            <a:xfrm rot="-5685818">
              <a:off x="2620" y="1867"/>
              <a:ext cx="48" cy="48"/>
              <a:chOff x="1776" y="2429"/>
              <a:chExt cx="160" cy="160"/>
            </a:xfrm>
          </p:grpSpPr>
          <p:sp>
            <p:nvSpPr>
              <p:cNvPr id="126"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7"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8"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2" name="Group 32"/>
            <p:cNvGrpSpPr>
              <a:grpSpLocks/>
            </p:cNvGrpSpPr>
            <p:nvPr/>
          </p:nvGrpSpPr>
          <p:grpSpPr bwMode="auto">
            <a:xfrm rot="-5685818">
              <a:off x="2534" y="1839"/>
              <a:ext cx="48" cy="48"/>
              <a:chOff x="1776" y="2429"/>
              <a:chExt cx="160" cy="160"/>
            </a:xfrm>
          </p:grpSpPr>
          <p:sp>
            <p:nvSpPr>
              <p:cNvPr id="123"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4"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5"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132" name="Rectangle 37"/>
          <p:cNvSpPr>
            <a:spLocks noChangeArrowheads="1"/>
          </p:cNvSpPr>
          <p:nvPr/>
        </p:nvSpPr>
        <p:spPr bwMode="auto">
          <a:xfrm rot="3452362">
            <a:off x="5542532" y="2303627"/>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33" name="Rectangle 38"/>
          <p:cNvSpPr>
            <a:spLocks noChangeArrowheads="1"/>
          </p:cNvSpPr>
          <p:nvPr/>
        </p:nvSpPr>
        <p:spPr bwMode="auto">
          <a:xfrm rot="3452362">
            <a:off x="5456807" y="235918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34" name="Rectangle 39"/>
          <p:cNvSpPr>
            <a:spLocks noChangeArrowheads="1"/>
          </p:cNvSpPr>
          <p:nvPr/>
        </p:nvSpPr>
        <p:spPr bwMode="auto">
          <a:xfrm rot="3452362">
            <a:off x="5363145" y="241951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35" name="Rectangle 40"/>
          <p:cNvSpPr>
            <a:spLocks noChangeArrowheads="1"/>
          </p:cNvSpPr>
          <p:nvPr/>
        </p:nvSpPr>
        <p:spPr bwMode="auto">
          <a:xfrm rot="3452362">
            <a:off x="5629845" y="224965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36" name="Rectangle 41"/>
          <p:cNvSpPr>
            <a:spLocks noChangeArrowheads="1"/>
          </p:cNvSpPr>
          <p:nvPr/>
        </p:nvSpPr>
        <p:spPr bwMode="auto">
          <a:xfrm rot="3097994">
            <a:off x="5429820" y="2505239"/>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20</a:t>
            </a:r>
          </a:p>
        </p:txBody>
      </p:sp>
      <p:sp>
        <p:nvSpPr>
          <p:cNvPr id="137" name="Rectangle 43"/>
          <p:cNvSpPr>
            <a:spLocks noChangeArrowheads="1"/>
          </p:cNvSpPr>
          <p:nvPr/>
        </p:nvSpPr>
        <p:spPr bwMode="auto">
          <a:xfrm rot="2322964">
            <a:off x="5655245" y="244015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8" name="Rectangle 44"/>
          <p:cNvSpPr>
            <a:spLocks noChangeArrowheads="1"/>
          </p:cNvSpPr>
          <p:nvPr/>
        </p:nvSpPr>
        <p:spPr bwMode="auto">
          <a:xfrm rot="2322964">
            <a:off x="5591745" y="25195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39" name="Rectangle 45"/>
          <p:cNvSpPr>
            <a:spLocks noChangeArrowheads="1"/>
          </p:cNvSpPr>
          <p:nvPr/>
        </p:nvSpPr>
        <p:spPr bwMode="auto">
          <a:xfrm rot="2322964">
            <a:off x="5521895" y="26084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40" name="Rectangle 46"/>
          <p:cNvSpPr>
            <a:spLocks noChangeArrowheads="1"/>
          </p:cNvSpPr>
          <p:nvPr/>
        </p:nvSpPr>
        <p:spPr bwMode="auto">
          <a:xfrm rot="2322964">
            <a:off x="5718745" y="23607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1" name="Rectangle 47"/>
          <p:cNvSpPr>
            <a:spLocks noChangeArrowheads="1"/>
          </p:cNvSpPr>
          <p:nvPr/>
        </p:nvSpPr>
        <p:spPr bwMode="auto">
          <a:xfrm rot="1968596">
            <a:off x="5612382" y="266875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142" name="Rectangle 49"/>
          <p:cNvSpPr>
            <a:spLocks noChangeArrowheads="1"/>
          </p:cNvSpPr>
          <p:nvPr/>
        </p:nvSpPr>
        <p:spPr bwMode="auto">
          <a:xfrm rot="1146636">
            <a:off x="5815582" y="25258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43" name="Rectangle 50"/>
          <p:cNvSpPr>
            <a:spLocks noChangeArrowheads="1"/>
          </p:cNvSpPr>
          <p:nvPr/>
        </p:nvSpPr>
        <p:spPr bwMode="auto">
          <a:xfrm rot="1146636">
            <a:off x="5782245" y="262271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44" name="Rectangle 51"/>
          <p:cNvSpPr>
            <a:spLocks noChangeArrowheads="1"/>
          </p:cNvSpPr>
          <p:nvPr/>
        </p:nvSpPr>
        <p:spPr bwMode="auto">
          <a:xfrm rot="1146636">
            <a:off x="5747320" y="27290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45" name="Rectangle 52"/>
          <p:cNvSpPr>
            <a:spLocks noChangeArrowheads="1"/>
          </p:cNvSpPr>
          <p:nvPr/>
        </p:nvSpPr>
        <p:spPr bwMode="auto">
          <a:xfrm rot="1146636">
            <a:off x="5848920" y="242903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6" name="Rectangle 53"/>
          <p:cNvSpPr>
            <a:spLocks noChangeArrowheads="1"/>
          </p:cNvSpPr>
          <p:nvPr/>
        </p:nvSpPr>
        <p:spPr bwMode="auto">
          <a:xfrm rot="792268">
            <a:off x="5852095" y="27544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47" name="Rectangle 55"/>
          <p:cNvSpPr>
            <a:spLocks noChangeArrowheads="1"/>
          </p:cNvSpPr>
          <p:nvPr/>
        </p:nvSpPr>
        <p:spPr bwMode="auto">
          <a:xfrm rot="21433521">
            <a:off x="5991795" y="2548102"/>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48" name="Rectangle 56"/>
          <p:cNvSpPr>
            <a:spLocks noChangeArrowheads="1"/>
          </p:cNvSpPr>
          <p:nvPr/>
        </p:nvSpPr>
        <p:spPr bwMode="auto">
          <a:xfrm rot="21433521">
            <a:off x="5996557" y="2649702"/>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49" name="Rectangle 57"/>
          <p:cNvSpPr>
            <a:spLocks noChangeArrowheads="1"/>
          </p:cNvSpPr>
          <p:nvPr/>
        </p:nvSpPr>
        <p:spPr bwMode="auto">
          <a:xfrm rot="21433521">
            <a:off x="6002907" y="276241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50" name="Rectangle 58"/>
          <p:cNvSpPr>
            <a:spLocks noChangeArrowheads="1"/>
          </p:cNvSpPr>
          <p:nvPr/>
        </p:nvSpPr>
        <p:spPr bwMode="auto">
          <a:xfrm rot="21433521">
            <a:off x="5985445" y="244650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1" name="Rectangle 59"/>
          <p:cNvSpPr>
            <a:spLocks noChangeArrowheads="1"/>
          </p:cNvSpPr>
          <p:nvPr/>
        </p:nvSpPr>
        <p:spPr bwMode="auto">
          <a:xfrm rot="21079153">
            <a:off x="6110857" y="2746539"/>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52" name="Rectangle 61"/>
          <p:cNvSpPr>
            <a:spLocks noChangeArrowheads="1"/>
          </p:cNvSpPr>
          <p:nvPr/>
        </p:nvSpPr>
        <p:spPr bwMode="auto">
          <a:xfrm rot="20267117">
            <a:off x="6156895" y="251158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53" name="Rectangle 62"/>
          <p:cNvSpPr>
            <a:spLocks noChangeArrowheads="1"/>
          </p:cNvSpPr>
          <p:nvPr/>
        </p:nvSpPr>
        <p:spPr bwMode="auto">
          <a:xfrm rot="20267117">
            <a:off x="6194995" y="260683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54" name="Rectangle 63"/>
          <p:cNvSpPr>
            <a:spLocks noChangeArrowheads="1"/>
          </p:cNvSpPr>
          <p:nvPr/>
        </p:nvSpPr>
        <p:spPr bwMode="auto">
          <a:xfrm rot="20267117">
            <a:off x="6239445" y="27100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55" name="Rectangle 64"/>
          <p:cNvSpPr>
            <a:spLocks noChangeArrowheads="1"/>
          </p:cNvSpPr>
          <p:nvPr/>
        </p:nvSpPr>
        <p:spPr bwMode="auto">
          <a:xfrm rot="20267117">
            <a:off x="6118795" y="241633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56" name="Rectangle 65"/>
          <p:cNvSpPr>
            <a:spLocks noChangeArrowheads="1"/>
          </p:cNvSpPr>
          <p:nvPr/>
        </p:nvSpPr>
        <p:spPr bwMode="auto">
          <a:xfrm rot="19912749">
            <a:off x="6334695" y="26592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57" name="Rectangle 67"/>
          <p:cNvSpPr>
            <a:spLocks noChangeArrowheads="1"/>
          </p:cNvSpPr>
          <p:nvPr/>
        </p:nvSpPr>
        <p:spPr bwMode="auto">
          <a:xfrm rot="19177617">
            <a:off x="6315645" y="241475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58" name="Rectangle 68"/>
          <p:cNvSpPr>
            <a:spLocks noChangeArrowheads="1"/>
          </p:cNvSpPr>
          <p:nvPr/>
        </p:nvSpPr>
        <p:spPr bwMode="auto">
          <a:xfrm rot="19177617">
            <a:off x="6382320" y="249253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59" name="Rectangle 69"/>
          <p:cNvSpPr>
            <a:spLocks noChangeArrowheads="1"/>
          </p:cNvSpPr>
          <p:nvPr/>
        </p:nvSpPr>
        <p:spPr bwMode="auto">
          <a:xfrm rot="19177617">
            <a:off x="6455345" y="25766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60" name="Rectangle 70"/>
          <p:cNvSpPr>
            <a:spLocks noChangeArrowheads="1"/>
          </p:cNvSpPr>
          <p:nvPr/>
        </p:nvSpPr>
        <p:spPr bwMode="auto">
          <a:xfrm rot="19177617">
            <a:off x="6250557" y="233696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1" name="Rectangle 71"/>
          <p:cNvSpPr>
            <a:spLocks noChangeArrowheads="1"/>
          </p:cNvSpPr>
          <p:nvPr/>
        </p:nvSpPr>
        <p:spPr bwMode="auto">
          <a:xfrm rot="18823250">
            <a:off x="6531545" y="25004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62" name="Rectangle 73"/>
          <p:cNvSpPr>
            <a:spLocks noChangeArrowheads="1"/>
          </p:cNvSpPr>
          <p:nvPr/>
        </p:nvSpPr>
        <p:spPr bwMode="auto">
          <a:xfrm rot="17949888">
            <a:off x="6418832" y="22718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63" name="Rectangle 74"/>
          <p:cNvSpPr>
            <a:spLocks noChangeArrowheads="1"/>
          </p:cNvSpPr>
          <p:nvPr/>
        </p:nvSpPr>
        <p:spPr bwMode="auto">
          <a:xfrm rot="17949888">
            <a:off x="6509320" y="232108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64" name="Rectangle 75"/>
          <p:cNvSpPr>
            <a:spLocks noChangeArrowheads="1"/>
          </p:cNvSpPr>
          <p:nvPr/>
        </p:nvSpPr>
        <p:spPr bwMode="auto">
          <a:xfrm rot="17949888">
            <a:off x="6607745" y="237506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65" name="Rectangle 76"/>
          <p:cNvSpPr>
            <a:spLocks noChangeArrowheads="1"/>
          </p:cNvSpPr>
          <p:nvPr/>
        </p:nvSpPr>
        <p:spPr bwMode="auto">
          <a:xfrm rot="17949888">
            <a:off x="6329932" y="222107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66" name="Rectangle 77"/>
          <p:cNvSpPr>
            <a:spLocks noChangeArrowheads="1"/>
          </p:cNvSpPr>
          <p:nvPr/>
        </p:nvSpPr>
        <p:spPr bwMode="auto">
          <a:xfrm rot="17595513">
            <a:off x="6652195" y="227663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67" name="Text Box 78"/>
          <p:cNvSpPr txBox="1">
            <a:spLocks noChangeArrowheads="1"/>
          </p:cNvSpPr>
          <p:nvPr/>
        </p:nvSpPr>
        <p:spPr bwMode="auto">
          <a:xfrm rot="7114242">
            <a:off x="5638478" y="1918956"/>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solidFill>
                  <a:schemeClr val="tx1"/>
                </a:solidFill>
              </a:rPr>
              <a:t>CHP14-20</a:t>
            </a:r>
            <a:endParaRPr lang="en-US" altLang="en-US" dirty="0">
              <a:solidFill>
                <a:schemeClr val="tx1"/>
              </a:solidFill>
            </a:endParaRPr>
          </a:p>
        </p:txBody>
      </p:sp>
      <p:sp>
        <p:nvSpPr>
          <p:cNvPr id="168" name="Rectangle 79"/>
          <p:cNvSpPr>
            <a:spLocks noChangeArrowheads="1"/>
          </p:cNvSpPr>
          <p:nvPr/>
        </p:nvSpPr>
        <p:spPr bwMode="auto">
          <a:xfrm rot="1706668">
            <a:off x="5914007" y="1955964"/>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9" name="Oval 80"/>
          <p:cNvSpPr>
            <a:spLocks noChangeArrowheads="1"/>
          </p:cNvSpPr>
          <p:nvPr/>
        </p:nvSpPr>
        <p:spPr bwMode="auto">
          <a:xfrm>
            <a:off x="5217095" y="1273339"/>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0" name="Rectangle 277"/>
          <p:cNvSpPr>
            <a:spLocks noChangeArrowheads="1"/>
          </p:cNvSpPr>
          <p:nvPr/>
        </p:nvSpPr>
        <p:spPr bwMode="auto">
          <a:xfrm rot="16806021">
            <a:off x="6473601" y="2101220"/>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1" name="Rectangle 278"/>
          <p:cNvSpPr>
            <a:spLocks noChangeArrowheads="1"/>
          </p:cNvSpPr>
          <p:nvPr/>
        </p:nvSpPr>
        <p:spPr bwMode="auto">
          <a:xfrm rot="16806021">
            <a:off x="6573614" y="211868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72" name="Rectangle 279"/>
          <p:cNvSpPr>
            <a:spLocks noChangeArrowheads="1"/>
          </p:cNvSpPr>
          <p:nvPr/>
        </p:nvSpPr>
        <p:spPr bwMode="auto">
          <a:xfrm rot="16806021">
            <a:off x="6683945" y="213852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7</a:t>
            </a:r>
          </a:p>
        </p:txBody>
      </p:sp>
      <p:sp>
        <p:nvSpPr>
          <p:cNvPr id="173" name="Rectangle 280"/>
          <p:cNvSpPr>
            <a:spLocks noChangeArrowheads="1"/>
          </p:cNvSpPr>
          <p:nvPr/>
        </p:nvSpPr>
        <p:spPr bwMode="auto">
          <a:xfrm rot="16806021">
            <a:off x="6372795" y="208455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74" name="Rectangle 281"/>
          <p:cNvSpPr>
            <a:spLocks noChangeArrowheads="1"/>
          </p:cNvSpPr>
          <p:nvPr/>
        </p:nvSpPr>
        <p:spPr bwMode="auto">
          <a:xfrm rot="16451653">
            <a:off x="6694264" y="202978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75" name="Rectangle 283"/>
          <p:cNvSpPr>
            <a:spLocks noChangeArrowheads="1"/>
          </p:cNvSpPr>
          <p:nvPr/>
        </p:nvSpPr>
        <p:spPr bwMode="auto">
          <a:xfrm rot="15305537">
            <a:off x="6468839" y="1917070"/>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6" name="Rectangle 284"/>
          <p:cNvSpPr>
            <a:spLocks noChangeArrowheads="1"/>
          </p:cNvSpPr>
          <p:nvPr/>
        </p:nvSpPr>
        <p:spPr bwMode="auto">
          <a:xfrm rot="15305537">
            <a:off x="6568851" y="189008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77" name="Rectangle 285"/>
          <p:cNvSpPr>
            <a:spLocks noChangeArrowheads="1"/>
          </p:cNvSpPr>
          <p:nvPr/>
        </p:nvSpPr>
        <p:spPr bwMode="auto">
          <a:xfrm rot="15305537">
            <a:off x="6676007" y="186071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7</a:t>
            </a:r>
          </a:p>
        </p:txBody>
      </p:sp>
      <p:sp>
        <p:nvSpPr>
          <p:cNvPr id="178" name="Rectangle 286"/>
          <p:cNvSpPr>
            <a:spLocks noChangeArrowheads="1"/>
          </p:cNvSpPr>
          <p:nvPr/>
        </p:nvSpPr>
        <p:spPr bwMode="auto">
          <a:xfrm rot="15305537">
            <a:off x="6371207" y="194485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79" name="Rectangle 287"/>
          <p:cNvSpPr>
            <a:spLocks noChangeArrowheads="1"/>
          </p:cNvSpPr>
          <p:nvPr/>
        </p:nvSpPr>
        <p:spPr bwMode="auto">
          <a:xfrm rot="14951169">
            <a:off x="6638701" y="1758320"/>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80" name="Rectangle 290"/>
          <p:cNvSpPr>
            <a:spLocks noChangeArrowheads="1"/>
          </p:cNvSpPr>
          <p:nvPr/>
        </p:nvSpPr>
        <p:spPr bwMode="auto">
          <a:xfrm rot="14317954">
            <a:off x="6403751" y="175673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1" name="Rectangle 291"/>
          <p:cNvSpPr>
            <a:spLocks noChangeArrowheads="1"/>
          </p:cNvSpPr>
          <p:nvPr/>
        </p:nvSpPr>
        <p:spPr bwMode="auto">
          <a:xfrm rot="14317954">
            <a:off x="6491064" y="170434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82" name="Rectangle 292"/>
          <p:cNvSpPr>
            <a:spLocks noChangeArrowheads="1"/>
          </p:cNvSpPr>
          <p:nvPr/>
        </p:nvSpPr>
        <p:spPr bwMode="auto">
          <a:xfrm rot="14317954">
            <a:off x="6585520" y="1644814"/>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7</a:t>
            </a:r>
          </a:p>
        </p:txBody>
      </p:sp>
      <p:sp>
        <p:nvSpPr>
          <p:cNvPr id="183" name="Rectangle 293"/>
          <p:cNvSpPr>
            <a:spLocks noChangeArrowheads="1"/>
          </p:cNvSpPr>
          <p:nvPr/>
        </p:nvSpPr>
        <p:spPr bwMode="auto">
          <a:xfrm rot="14317954">
            <a:off x="6317232" y="181150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84" name="Rectangle 294"/>
          <p:cNvSpPr>
            <a:spLocks noChangeArrowheads="1"/>
          </p:cNvSpPr>
          <p:nvPr/>
        </p:nvSpPr>
        <p:spPr bwMode="auto">
          <a:xfrm rot="13963586">
            <a:off x="6521226" y="1556708"/>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185" name="Rectangle 296"/>
          <p:cNvSpPr>
            <a:spLocks noChangeArrowheads="1"/>
          </p:cNvSpPr>
          <p:nvPr/>
        </p:nvSpPr>
        <p:spPr bwMode="auto">
          <a:xfrm rot="13233362">
            <a:off x="6290245" y="1627352"/>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6" name="Rectangle 297"/>
          <p:cNvSpPr>
            <a:spLocks noChangeArrowheads="1"/>
          </p:cNvSpPr>
          <p:nvPr/>
        </p:nvSpPr>
        <p:spPr bwMode="auto">
          <a:xfrm rot="13233362">
            <a:off x="6356920" y="154956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87" name="Rectangle 298"/>
          <p:cNvSpPr>
            <a:spLocks noChangeArrowheads="1"/>
          </p:cNvSpPr>
          <p:nvPr/>
        </p:nvSpPr>
        <p:spPr bwMode="auto">
          <a:xfrm rot="13233362">
            <a:off x="6428357" y="1463839"/>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188" name="Rectangle 299"/>
          <p:cNvSpPr>
            <a:spLocks noChangeArrowheads="1"/>
          </p:cNvSpPr>
          <p:nvPr/>
        </p:nvSpPr>
        <p:spPr bwMode="auto">
          <a:xfrm rot="13233362">
            <a:off x="6225157" y="170513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89" name="Rectangle 300"/>
          <p:cNvSpPr>
            <a:spLocks noChangeArrowheads="1"/>
          </p:cNvSpPr>
          <p:nvPr/>
        </p:nvSpPr>
        <p:spPr bwMode="auto">
          <a:xfrm rot="12878994">
            <a:off x="6339457" y="1401927"/>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15</a:t>
            </a:r>
            <a:endParaRPr lang="en-US" altLang="en-US" dirty="0">
              <a:solidFill>
                <a:schemeClr val="tx1"/>
              </a:solidFill>
            </a:endParaRPr>
          </a:p>
        </p:txBody>
      </p:sp>
      <p:sp>
        <p:nvSpPr>
          <p:cNvPr id="190" name="AutoShape 328"/>
          <p:cNvSpPr>
            <a:spLocks noChangeArrowheads="1"/>
          </p:cNvSpPr>
          <p:nvPr/>
        </p:nvSpPr>
        <p:spPr bwMode="auto">
          <a:xfrm rot="13515757">
            <a:off x="5167221" y="1981364"/>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1" name="AutoShape 329"/>
          <p:cNvSpPr>
            <a:spLocks noChangeArrowheads="1"/>
          </p:cNvSpPr>
          <p:nvPr/>
        </p:nvSpPr>
        <p:spPr bwMode="auto">
          <a:xfrm rot="6539025">
            <a:off x="6315043" y="2747547"/>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nvGrpSpPr>
          <p:cNvPr id="192" name="Group 189"/>
          <p:cNvGrpSpPr>
            <a:grpSpLocks/>
          </p:cNvGrpSpPr>
          <p:nvPr/>
        </p:nvGrpSpPr>
        <p:grpSpPr bwMode="auto">
          <a:xfrm rot="-4565804">
            <a:off x="5647307" y="1398752"/>
            <a:ext cx="76200" cy="76200"/>
            <a:chOff x="1776" y="2429"/>
            <a:chExt cx="160" cy="160"/>
          </a:xfrm>
        </p:grpSpPr>
        <p:sp>
          <p:nvSpPr>
            <p:cNvPr id="193"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4"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5"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96" name="Group 185"/>
          <p:cNvGrpSpPr>
            <a:grpSpLocks/>
          </p:cNvGrpSpPr>
          <p:nvPr/>
        </p:nvGrpSpPr>
        <p:grpSpPr bwMode="auto">
          <a:xfrm rot="-4565804">
            <a:off x="5763195" y="1484477"/>
            <a:ext cx="76200" cy="76200"/>
            <a:chOff x="1776" y="2429"/>
            <a:chExt cx="160" cy="160"/>
          </a:xfrm>
        </p:grpSpPr>
        <p:sp>
          <p:nvSpPr>
            <p:cNvPr id="197"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8"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9"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0" name="Group 181"/>
          <p:cNvGrpSpPr>
            <a:grpSpLocks/>
          </p:cNvGrpSpPr>
          <p:nvPr/>
        </p:nvGrpSpPr>
        <p:grpSpPr bwMode="auto">
          <a:xfrm rot="-4565804">
            <a:off x="5804470" y="1632114"/>
            <a:ext cx="76200" cy="76200"/>
            <a:chOff x="1776" y="2429"/>
            <a:chExt cx="160" cy="160"/>
          </a:xfrm>
        </p:grpSpPr>
        <p:sp>
          <p:nvSpPr>
            <p:cNvPr id="201"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2"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3"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4" name="Group 202"/>
          <p:cNvGrpSpPr>
            <a:grpSpLocks/>
          </p:cNvGrpSpPr>
          <p:nvPr/>
        </p:nvGrpSpPr>
        <p:grpSpPr bwMode="auto">
          <a:xfrm rot="-3583198">
            <a:off x="5874320" y="1327314"/>
            <a:ext cx="76200" cy="76200"/>
            <a:chOff x="1776" y="2429"/>
            <a:chExt cx="160" cy="160"/>
          </a:xfrm>
        </p:grpSpPr>
        <p:sp>
          <p:nvSpPr>
            <p:cNvPr id="205"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6"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7"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8" name="Group 198"/>
          <p:cNvGrpSpPr>
            <a:grpSpLocks/>
          </p:cNvGrpSpPr>
          <p:nvPr/>
        </p:nvGrpSpPr>
        <p:grpSpPr bwMode="auto">
          <a:xfrm rot="-3583198">
            <a:off x="5961632" y="1441614"/>
            <a:ext cx="76200" cy="76200"/>
            <a:chOff x="1776" y="2429"/>
            <a:chExt cx="160" cy="160"/>
          </a:xfrm>
        </p:grpSpPr>
        <p:sp>
          <p:nvSpPr>
            <p:cNvPr id="209"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0"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1"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12" name="Group 194"/>
          <p:cNvGrpSpPr>
            <a:grpSpLocks/>
          </p:cNvGrpSpPr>
          <p:nvPr/>
        </p:nvGrpSpPr>
        <p:grpSpPr bwMode="auto">
          <a:xfrm rot="-3583198">
            <a:off x="5958457" y="1595602"/>
            <a:ext cx="76200" cy="76200"/>
            <a:chOff x="1776" y="2429"/>
            <a:chExt cx="160" cy="160"/>
          </a:xfrm>
        </p:grpSpPr>
        <p:sp>
          <p:nvSpPr>
            <p:cNvPr id="213"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4"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5"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sp>
        <p:nvSpPr>
          <p:cNvPr id="216" name="AutoShape 329"/>
          <p:cNvSpPr>
            <a:spLocks noChangeArrowheads="1"/>
          </p:cNvSpPr>
          <p:nvPr/>
        </p:nvSpPr>
        <p:spPr bwMode="auto">
          <a:xfrm rot="9892063">
            <a:off x="5522627" y="2695495"/>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nvGrpSpPr>
          <p:cNvPr id="217" name="Group 194"/>
          <p:cNvGrpSpPr>
            <a:grpSpLocks/>
          </p:cNvGrpSpPr>
          <p:nvPr/>
        </p:nvGrpSpPr>
        <p:grpSpPr bwMode="auto">
          <a:xfrm rot="-2710593">
            <a:off x="6109270" y="1614652"/>
            <a:ext cx="76200" cy="76200"/>
            <a:chOff x="1776" y="2429"/>
            <a:chExt cx="160" cy="160"/>
          </a:xfrm>
        </p:grpSpPr>
        <p:sp>
          <p:nvSpPr>
            <p:cNvPr id="218"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9"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0"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21" name="Group 198"/>
          <p:cNvGrpSpPr>
            <a:grpSpLocks/>
          </p:cNvGrpSpPr>
          <p:nvPr/>
        </p:nvGrpSpPr>
        <p:grpSpPr bwMode="auto">
          <a:xfrm rot="-3583198">
            <a:off x="6188645" y="1471777"/>
            <a:ext cx="76200" cy="76200"/>
            <a:chOff x="1776" y="2429"/>
            <a:chExt cx="160" cy="160"/>
          </a:xfrm>
        </p:grpSpPr>
        <p:sp>
          <p:nvSpPr>
            <p:cNvPr id="222"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3"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4"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25" name="Group 202"/>
          <p:cNvGrpSpPr>
            <a:grpSpLocks/>
          </p:cNvGrpSpPr>
          <p:nvPr/>
        </p:nvGrpSpPr>
        <p:grpSpPr bwMode="auto">
          <a:xfrm rot="-2612972">
            <a:off x="6117207" y="1327314"/>
            <a:ext cx="76200" cy="76200"/>
            <a:chOff x="1776" y="2429"/>
            <a:chExt cx="160" cy="160"/>
          </a:xfrm>
        </p:grpSpPr>
        <p:sp>
          <p:nvSpPr>
            <p:cNvPr id="226"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7"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8"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pic>
        <p:nvPicPr>
          <p:cNvPr id="229" name="Picture 172" descr="Wolf_Hunters_large.gif"/>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rot="3175145">
            <a:off x="3423444" y="2428087"/>
            <a:ext cx="146050" cy="142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30" name="Oval 274"/>
          <p:cNvSpPr>
            <a:spLocks noChangeArrowheads="1"/>
          </p:cNvSpPr>
          <p:nvPr/>
        </p:nvSpPr>
        <p:spPr bwMode="auto">
          <a:xfrm rot="6899258">
            <a:off x="5520005" y="1787645"/>
            <a:ext cx="88900" cy="88900"/>
          </a:xfrm>
          <a:prstGeom prst="ellipse">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Tree>
    <p:extLst>
      <p:ext uri="{BB962C8B-B14F-4D97-AF65-F5344CB8AC3E}">
        <p14:creationId xmlns:p14="http://schemas.microsoft.com/office/powerpoint/2010/main" val="4239479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33400" y="533400"/>
            <a:ext cx="2373214" cy="369332"/>
          </a:xfrm>
          <a:prstGeom prst="rect">
            <a:avLst/>
          </a:prstGeom>
        </p:spPr>
        <p:txBody>
          <a:bodyPr wrap="none">
            <a:spAutoFit/>
          </a:bodyPr>
          <a:lstStyle/>
          <a:p>
            <a:r>
              <a:rPr lang="en-US" dirty="0"/>
              <a:t>L-C10 Antoinette </a:t>
            </a:r>
            <a:r>
              <a:rPr lang="en-US" dirty="0" err="1"/>
              <a:t>Labov</a:t>
            </a:r>
            <a:endParaRPr lang="en-US" dirty="0"/>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4097" name="Picture 1" descr="Antoinette Labov.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2998" y="1066800"/>
            <a:ext cx="1704645" cy="222635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685799" y="3582144"/>
            <a:ext cx="7772399" cy="2708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L-C10 ANTOINETTE LABOV</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0/2/2 </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H SEA FOX</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33 PTS OR 51 CHP14-06</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WEAPONS FREE</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 (optional) </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This ability may not be included</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in an army with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FPU-F-035 (Clan Sea Fox Faction Pride). At the beginning of your order stage, roll a die. On a 5 or 6, all friendly Sea Fox units that are within 6 inches of this unit’s center dot (including this unit) are given your choice of the following: either two clicks of damage or two clicks of repair.  You may not choose to damage some units and repair others; all units that qualify receive either 2 clicks of damage or 2 clicks of repair.</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MCT-V7-H ‘MAESTRO’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MAD CAT MKIV</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rgbClr val="000000"/>
              </a:solidFill>
              <a:effectLst/>
              <a:ea typeface="Calibri" pitchFamily="34" charset="0"/>
              <a:cs typeface="Myriad Pro"/>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000000"/>
                </a:solidFill>
                <a:effectLst/>
                <a:ea typeface="Calibri" pitchFamily="34" charset="0"/>
                <a:cs typeface="Myriad Pro"/>
              </a:rPr>
              <a:t>Tiburon Khanate has always had a close working relation­ship with the Republic, and </a:t>
            </a:r>
            <a:r>
              <a:rPr kumimoji="0" lang="en-US" altLang="en-US" sz="1000" b="0" i="0" u="none" strike="noStrike" cap="none" normalizeH="0" baseline="0" dirty="0" err="1" smtClean="0">
                <a:ln>
                  <a:noFill/>
                </a:ln>
                <a:solidFill>
                  <a:srgbClr val="000000"/>
                </a:solidFill>
                <a:effectLst/>
                <a:ea typeface="Calibri" pitchFamily="34" charset="0"/>
                <a:cs typeface="Myriad Pro"/>
              </a:rPr>
              <a:t>ovKhan</a:t>
            </a:r>
            <a:r>
              <a:rPr kumimoji="0" lang="en-US" altLang="en-US" sz="1000" b="0" i="0" u="none" strike="noStrike" cap="none" normalizeH="0" baseline="0" dirty="0" smtClean="0">
                <a:ln>
                  <a:noFill/>
                </a:ln>
                <a:solidFill>
                  <a:srgbClr val="000000"/>
                </a:solidFill>
                <a:effectLst/>
                <a:ea typeface="Calibri" pitchFamily="34" charset="0"/>
                <a:cs typeface="Myriad Pro"/>
              </a:rPr>
              <a:t> Antoinette </a:t>
            </a:r>
            <a:r>
              <a:rPr kumimoji="0" lang="en-US" altLang="en-US" sz="1000" b="0" i="0" u="none" strike="noStrike" cap="none" normalizeH="0" baseline="0" dirty="0" err="1" smtClean="0">
                <a:ln>
                  <a:noFill/>
                </a:ln>
                <a:solidFill>
                  <a:srgbClr val="000000"/>
                </a:solidFill>
                <a:effectLst/>
                <a:ea typeface="Calibri" pitchFamily="34" charset="0"/>
                <a:cs typeface="Myriad Pro"/>
              </a:rPr>
              <a:t>Labov</a:t>
            </a:r>
            <a:r>
              <a:rPr kumimoji="0" lang="en-US" altLang="en-US" sz="1000" b="0" i="0" u="none" strike="noStrike" cap="none" normalizeH="0" baseline="0" dirty="0" smtClean="0">
                <a:ln>
                  <a:noFill/>
                </a:ln>
                <a:solidFill>
                  <a:srgbClr val="000000"/>
                </a:solidFill>
                <a:effectLst/>
                <a:ea typeface="Calibri" pitchFamily="34" charset="0"/>
                <a:cs typeface="Myriad Pro"/>
              </a:rPr>
              <a:t> is a prime example. She achieved not only a successful Trial of Position (testing out as a Star Commander) but also gained her Republic citizenship after serving five years in her </a:t>
            </a:r>
            <a:r>
              <a:rPr kumimoji="0" lang="en-US" altLang="en-US" sz="1000" b="0" i="0" u="none" strike="noStrike" cap="none" normalizeH="0" baseline="0" dirty="0" err="1" smtClean="0">
                <a:ln>
                  <a:noFill/>
                </a:ln>
                <a:solidFill>
                  <a:srgbClr val="000000"/>
                </a:solidFill>
                <a:effectLst/>
                <a:ea typeface="Calibri" pitchFamily="34" charset="0"/>
                <a:cs typeface="Myriad Pro"/>
              </a:rPr>
              <a:t>homeworld’s</a:t>
            </a:r>
            <a:r>
              <a:rPr kumimoji="0" lang="en-US" altLang="en-US" sz="1000" b="0" i="0" u="none" strike="noStrike" cap="none" normalizeH="0" baseline="0" dirty="0" smtClean="0">
                <a:ln>
                  <a:noFill/>
                </a:ln>
                <a:solidFill>
                  <a:srgbClr val="000000"/>
                </a:solidFill>
                <a:effectLst/>
                <a:ea typeface="Calibri" pitchFamily="34" charset="0"/>
                <a:cs typeface="Myriad Pro"/>
              </a:rPr>
              <a:t> Clan reserve militia. Her competence has allowed her to rise through the Sea Fox ranks to her current position. Over the years, Antoinette has become quite friendly with Exarch Redburn and the other leaders of the Remnant. Their      char­acter references for Julian Davion (and the enormous profit poten­tial to be gained) were instrumental in her decision to accompany his mission back to the Federated Suns.</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Rectangle 131"/>
          <p:cNvSpPr>
            <a:spLocks noChangeArrowheads="1"/>
          </p:cNvSpPr>
          <p:nvPr/>
        </p:nvSpPr>
        <p:spPr bwMode="auto">
          <a:xfrm rot="8540">
            <a:off x="7246938" y="2112962"/>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 name="Rectangle 132"/>
          <p:cNvSpPr>
            <a:spLocks noChangeArrowheads="1"/>
          </p:cNvSpPr>
          <p:nvPr/>
        </p:nvSpPr>
        <p:spPr bwMode="auto">
          <a:xfrm rot="8540">
            <a:off x="7246938" y="2222499"/>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 name="Rectangle 133"/>
          <p:cNvSpPr>
            <a:spLocks noChangeArrowheads="1"/>
          </p:cNvSpPr>
          <p:nvPr/>
        </p:nvSpPr>
        <p:spPr bwMode="auto">
          <a:xfrm rot="8540">
            <a:off x="7246938" y="2005012"/>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 name="Rectangle 135"/>
          <p:cNvSpPr>
            <a:spLocks noChangeArrowheads="1"/>
          </p:cNvSpPr>
          <p:nvPr/>
        </p:nvSpPr>
        <p:spPr bwMode="auto">
          <a:xfrm rot="8540">
            <a:off x="7377113" y="2112962"/>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0" name="Rectangle 136"/>
          <p:cNvSpPr>
            <a:spLocks noChangeArrowheads="1"/>
          </p:cNvSpPr>
          <p:nvPr/>
        </p:nvSpPr>
        <p:spPr bwMode="auto">
          <a:xfrm rot="8540">
            <a:off x="7377113" y="222249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1" name="Rectangle 137"/>
          <p:cNvSpPr>
            <a:spLocks noChangeArrowheads="1"/>
          </p:cNvSpPr>
          <p:nvPr/>
        </p:nvSpPr>
        <p:spPr bwMode="auto">
          <a:xfrm rot="8540">
            <a:off x="7377113" y="2005012"/>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2" name="Rectangle 138"/>
          <p:cNvSpPr>
            <a:spLocks noChangeArrowheads="1"/>
          </p:cNvSpPr>
          <p:nvPr/>
        </p:nvSpPr>
        <p:spPr bwMode="auto">
          <a:xfrm>
            <a:off x="7231063" y="1987549"/>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3" name="Rectangle 140"/>
          <p:cNvSpPr>
            <a:spLocks noChangeArrowheads="1"/>
          </p:cNvSpPr>
          <p:nvPr/>
        </p:nvSpPr>
        <p:spPr bwMode="auto">
          <a:xfrm rot="8540">
            <a:off x="7507288" y="2112962"/>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 name="Rectangle 141"/>
          <p:cNvSpPr>
            <a:spLocks noChangeArrowheads="1"/>
          </p:cNvSpPr>
          <p:nvPr/>
        </p:nvSpPr>
        <p:spPr bwMode="auto">
          <a:xfrm rot="8540">
            <a:off x="7507288" y="222249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5" name="Rectangle 142"/>
          <p:cNvSpPr>
            <a:spLocks noChangeArrowheads="1"/>
          </p:cNvSpPr>
          <p:nvPr/>
        </p:nvSpPr>
        <p:spPr bwMode="auto">
          <a:xfrm rot="8540">
            <a:off x="7507288" y="2005012"/>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6" name="Rectangle 144"/>
          <p:cNvSpPr>
            <a:spLocks noChangeArrowheads="1"/>
          </p:cNvSpPr>
          <p:nvPr/>
        </p:nvSpPr>
        <p:spPr bwMode="auto">
          <a:xfrm rot="8540">
            <a:off x="7637463" y="2116137"/>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 name="Rectangle 145"/>
          <p:cNvSpPr>
            <a:spLocks noChangeArrowheads="1"/>
          </p:cNvSpPr>
          <p:nvPr/>
        </p:nvSpPr>
        <p:spPr bwMode="auto">
          <a:xfrm rot="8540">
            <a:off x="7637463"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8" name="Rectangle 146"/>
          <p:cNvSpPr>
            <a:spLocks noChangeArrowheads="1"/>
          </p:cNvSpPr>
          <p:nvPr/>
        </p:nvSpPr>
        <p:spPr bwMode="auto">
          <a:xfrm rot="8540">
            <a:off x="7637463" y="2008187"/>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19" name="Rectangle 148"/>
          <p:cNvSpPr>
            <a:spLocks noChangeArrowheads="1"/>
          </p:cNvSpPr>
          <p:nvPr/>
        </p:nvSpPr>
        <p:spPr bwMode="auto">
          <a:xfrm rot="8540">
            <a:off x="7761288" y="211613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 name="Rectangle 149"/>
          <p:cNvSpPr>
            <a:spLocks noChangeArrowheads="1"/>
          </p:cNvSpPr>
          <p:nvPr/>
        </p:nvSpPr>
        <p:spPr bwMode="auto">
          <a:xfrm rot="8540">
            <a:off x="7761288"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a:t>
            </a:r>
          </a:p>
        </p:txBody>
      </p:sp>
      <p:sp>
        <p:nvSpPr>
          <p:cNvPr id="21" name="Rectangle 150"/>
          <p:cNvSpPr>
            <a:spLocks noChangeArrowheads="1"/>
          </p:cNvSpPr>
          <p:nvPr/>
        </p:nvSpPr>
        <p:spPr bwMode="auto">
          <a:xfrm rot="8540">
            <a:off x="7761288" y="200818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 name="AutoShape 153"/>
          <p:cNvSpPr>
            <a:spLocks noChangeArrowheads="1"/>
          </p:cNvSpPr>
          <p:nvPr/>
        </p:nvSpPr>
        <p:spPr bwMode="auto">
          <a:xfrm flipH="1">
            <a:off x="7912100" y="214788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3" name="AutoShape 154"/>
          <p:cNvSpPr>
            <a:spLocks noChangeArrowheads="1"/>
          </p:cNvSpPr>
          <p:nvPr/>
        </p:nvSpPr>
        <p:spPr bwMode="auto">
          <a:xfrm rot="14670030" flipH="1">
            <a:off x="7927181" y="211851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4" name="AutoShape 155"/>
          <p:cNvSpPr>
            <a:spLocks noChangeArrowheads="1"/>
          </p:cNvSpPr>
          <p:nvPr/>
        </p:nvSpPr>
        <p:spPr bwMode="auto">
          <a:xfrm rot="6929970">
            <a:off x="7892256" y="211851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 name="Oval 156"/>
          <p:cNvSpPr>
            <a:spLocks noChangeArrowheads="1"/>
          </p:cNvSpPr>
          <p:nvPr/>
        </p:nvSpPr>
        <p:spPr bwMode="auto">
          <a:xfrm>
            <a:off x="7891463" y="2109787"/>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6" name="AutoShape 158"/>
          <p:cNvSpPr>
            <a:spLocks noChangeArrowheads="1"/>
          </p:cNvSpPr>
          <p:nvPr/>
        </p:nvSpPr>
        <p:spPr bwMode="auto">
          <a:xfrm flipH="1">
            <a:off x="7913688" y="203993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7" name="AutoShape 159"/>
          <p:cNvSpPr>
            <a:spLocks noChangeArrowheads="1"/>
          </p:cNvSpPr>
          <p:nvPr/>
        </p:nvSpPr>
        <p:spPr bwMode="auto">
          <a:xfrm rot="14670030" flipH="1">
            <a:off x="7928769" y="2010568"/>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8" name="AutoShape 160"/>
          <p:cNvSpPr>
            <a:spLocks noChangeArrowheads="1"/>
          </p:cNvSpPr>
          <p:nvPr/>
        </p:nvSpPr>
        <p:spPr bwMode="auto">
          <a:xfrm rot="6929970">
            <a:off x="7893844" y="2010568"/>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9" name="Oval 161"/>
          <p:cNvSpPr>
            <a:spLocks noChangeArrowheads="1"/>
          </p:cNvSpPr>
          <p:nvPr/>
        </p:nvSpPr>
        <p:spPr bwMode="auto">
          <a:xfrm>
            <a:off x="7893050" y="2001837"/>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0" name="AutoShape 163"/>
          <p:cNvSpPr>
            <a:spLocks noChangeArrowheads="1"/>
          </p:cNvSpPr>
          <p:nvPr/>
        </p:nvSpPr>
        <p:spPr bwMode="auto">
          <a:xfrm flipH="1">
            <a:off x="7912100" y="225107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1" name="AutoShape 164"/>
          <p:cNvSpPr>
            <a:spLocks noChangeArrowheads="1"/>
          </p:cNvSpPr>
          <p:nvPr/>
        </p:nvSpPr>
        <p:spPr bwMode="auto">
          <a:xfrm rot="14670030" flipH="1">
            <a:off x="7927181" y="2221706"/>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2" name="AutoShape 165"/>
          <p:cNvSpPr>
            <a:spLocks noChangeArrowheads="1"/>
          </p:cNvSpPr>
          <p:nvPr/>
        </p:nvSpPr>
        <p:spPr bwMode="auto">
          <a:xfrm rot="6929970">
            <a:off x="7892256" y="2221706"/>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3" name="Oval 166"/>
          <p:cNvSpPr>
            <a:spLocks noChangeArrowheads="1"/>
          </p:cNvSpPr>
          <p:nvPr/>
        </p:nvSpPr>
        <p:spPr bwMode="auto">
          <a:xfrm>
            <a:off x="7891463" y="2212974"/>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4" name="Oval 3"/>
          <p:cNvSpPr>
            <a:spLocks noChangeArrowheads="1"/>
          </p:cNvSpPr>
          <p:nvPr/>
        </p:nvSpPr>
        <p:spPr bwMode="auto">
          <a:xfrm>
            <a:off x="5932488" y="2462212"/>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5" name="Rectangle 4"/>
          <p:cNvSpPr>
            <a:spLocks noChangeArrowheads="1"/>
          </p:cNvSpPr>
          <p:nvPr/>
        </p:nvSpPr>
        <p:spPr bwMode="auto">
          <a:xfrm rot="6942598">
            <a:off x="5605463" y="18208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6"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37" name="Rectangle 6"/>
          <p:cNvSpPr>
            <a:spLocks noChangeArrowheads="1"/>
          </p:cNvSpPr>
          <p:nvPr/>
        </p:nvSpPr>
        <p:spPr bwMode="auto">
          <a:xfrm rot="6942598">
            <a:off x="5411788" y="17287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38" name="Rectangle 7"/>
          <p:cNvSpPr>
            <a:spLocks noChangeArrowheads="1"/>
          </p:cNvSpPr>
          <p:nvPr/>
        </p:nvSpPr>
        <p:spPr bwMode="auto">
          <a:xfrm rot="6942598">
            <a:off x="5697538" y="186531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9" name="Rectangle 8"/>
          <p:cNvSpPr>
            <a:spLocks noChangeArrowheads="1"/>
          </p:cNvSpPr>
          <p:nvPr/>
        </p:nvSpPr>
        <p:spPr bwMode="auto">
          <a:xfrm rot="6588229">
            <a:off x="5373688" y="18303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40" name="Rectangle 11"/>
          <p:cNvSpPr>
            <a:spLocks noChangeArrowheads="1"/>
          </p:cNvSpPr>
          <p:nvPr/>
        </p:nvSpPr>
        <p:spPr bwMode="auto">
          <a:xfrm rot="5776196">
            <a:off x="5549107" y="1988343"/>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1"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42" name="Rectangle 13"/>
          <p:cNvSpPr>
            <a:spLocks noChangeArrowheads="1"/>
          </p:cNvSpPr>
          <p:nvPr/>
        </p:nvSpPr>
        <p:spPr bwMode="auto">
          <a:xfrm rot="5776196">
            <a:off x="5335588" y="19669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43"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4" name="Rectangle 15"/>
          <p:cNvSpPr>
            <a:spLocks noChangeArrowheads="1"/>
          </p:cNvSpPr>
          <p:nvPr/>
        </p:nvSpPr>
        <p:spPr bwMode="auto">
          <a:xfrm rot="5421827">
            <a:off x="5333207" y="2074068"/>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45" name="Rectangle 17"/>
          <p:cNvSpPr>
            <a:spLocks noChangeArrowheads="1"/>
          </p:cNvSpPr>
          <p:nvPr/>
        </p:nvSpPr>
        <p:spPr bwMode="auto">
          <a:xfrm rot="4578788">
            <a:off x="5566569" y="2169318"/>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6" name="Rectangle 18"/>
          <p:cNvSpPr>
            <a:spLocks noChangeArrowheads="1"/>
          </p:cNvSpPr>
          <p:nvPr/>
        </p:nvSpPr>
        <p:spPr bwMode="auto">
          <a:xfrm rot="4578788">
            <a:off x="5466557" y="21931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7" name="Rectangle 19"/>
          <p:cNvSpPr>
            <a:spLocks noChangeArrowheads="1"/>
          </p:cNvSpPr>
          <p:nvPr/>
        </p:nvSpPr>
        <p:spPr bwMode="auto">
          <a:xfrm rot="4578788">
            <a:off x="5357813" y="222249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48"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9" name="Rectangle 21"/>
          <p:cNvSpPr>
            <a:spLocks noChangeArrowheads="1"/>
          </p:cNvSpPr>
          <p:nvPr/>
        </p:nvSpPr>
        <p:spPr bwMode="auto">
          <a:xfrm rot="4224419">
            <a:off x="5393532" y="2323305"/>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grpSp>
        <p:nvGrpSpPr>
          <p:cNvPr id="50" name="Group 24"/>
          <p:cNvGrpSpPr>
            <a:grpSpLocks/>
          </p:cNvGrpSpPr>
          <p:nvPr/>
        </p:nvGrpSpPr>
        <p:grpSpPr bwMode="auto">
          <a:xfrm rot="-5685818">
            <a:off x="5754688" y="1760537"/>
            <a:ext cx="76200" cy="76200"/>
            <a:chOff x="1776" y="2429"/>
            <a:chExt cx="160" cy="160"/>
          </a:xfrm>
        </p:grpSpPr>
        <p:sp>
          <p:nvSpPr>
            <p:cNvPr id="51"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2"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3"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54" name="Group 28"/>
          <p:cNvGrpSpPr>
            <a:grpSpLocks/>
          </p:cNvGrpSpPr>
          <p:nvPr/>
        </p:nvGrpSpPr>
        <p:grpSpPr bwMode="auto">
          <a:xfrm rot="-5685818">
            <a:off x="5668963" y="1633537"/>
            <a:ext cx="76200" cy="76200"/>
            <a:chOff x="1776" y="2429"/>
            <a:chExt cx="160" cy="160"/>
          </a:xfrm>
        </p:grpSpPr>
        <p:sp>
          <p:nvSpPr>
            <p:cNvPr id="55"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6"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7"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58" name="Group 32"/>
          <p:cNvGrpSpPr>
            <a:grpSpLocks/>
          </p:cNvGrpSpPr>
          <p:nvPr/>
        </p:nvGrpSpPr>
        <p:grpSpPr bwMode="auto">
          <a:xfrm rot="-5685818">
            <a:off x="5532438" y="1589087"/>
            <a:ext cx="76200" cy="76200"/>
            <a:chOff x="1776" y="2429"/>
            <a:chExt cx="160" cy="160"/>
          </a:xfrm>
        </p:grpSpPr>
        <p:sp>
          <p:nvSpPr>
            <p:cNvPr id="59"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0"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1"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62" name="Rectangle 37"/>
          <p:cNvSpPr>
            <a:spLocks noChangeArrowheads="1"/>
          </p:cNvSpPr>
          <p:nvPr/>
        </p:nvSpPr>
        <p:spPr bwMode="auto">
          <a:xfrm rot="3452362">
            <a:off x="5626100" y="2335212"/>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63" name="Rectangle 38"/>
          <p:cNvSpPr>
            <a:spLocks noChangeArrowheads="1"/>
          </p:cNvSpPr>
          <p:nvPr/>
        </p:nvSpPr>
        <p:spPr bwMode="auto">
          <a:xfrm rot="3452362">
            <a:off x="5540375" y="23907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64" name="Rectangle 39"/>
          <p:cNvSpPr>
            <a:spLocks noChangeArrowheads="1"/>
          </p:cNvSpPr>
          <p:nvPr/>
        </p:nvSpPr>
        <p:spPr bwMode="auto">
          <a:xfrm rot="3452362">
            <a:off x="5446713" y="245109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65" name="Rectangle 40"/>
          <p:cNvSpPr>
            <a:spLocks noChangeArrowheads="1"/>
          </p:cNvSpPr>
          <p:nvPr/>
        </p:nvSpPr>
        <p:spPr bwMode="auto">
          <a:xfrm rot="3452362">
            <a:off x="5713413" y="22812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66" name="Rectangle 41"/>
          <p:cNvSpPr>
            <a:spLocks noChangeArrowheads="1"/>
          </p:cNvSpPr>
          <p:nvPr/>
        </p:nvSpPr>
        <p:spPr bwMode="auto">
          <a:xfrm rot="3097994">
            <a:off x="5513388" y="2536824"/>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67" name="Rectangle 43"/>
          <p:cNvSpPr>
            <a:spLocks noChangeArrowheads="1"/>
          </p:cNvSpPr>
          <p:nvPr/>
        </p:nvSpPr>
        <p:spPr bwMode="auto">
          <a:xfrm rot="2322964">
            <a:off x="5738813" y="2471737"/>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68" name="Rectangle 44"/>
          <p:cNvSpPr>
            <a:spLocks noChangeArrowheads="1"/>
          </p:cNvSpPr>
          <p:nvPr/>
        </p:nvSpPr>
        <p:spPr bwMode="auto">
          <a:xfrm rot="2322964">
            <a:off x="5675313" y="25511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69" name="Rectangle 45"/>
          <p:cNvSpPr>
            <a:spLocks noChangeArrowheads="1"/>
          </p:cNvSpPr>
          <p:nvPr/>
        </p:nvSpPr>
        <p:spPr bwMode="auto">
          <a:xfrm rot="2322964">
            <a:off x="5605463" y="26400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0" name="Rectangle 46"/>
          <p:cNvSpPr>
            <a:spLocks noChangeArrowheads="1"/>
          </p:cNvSpPr>
          <p:nvPr/>
        </p:nvSpPr>
        <p:spPr bwMode="auto">
          <a:xfrm rot="2322964">
            <a:off x="5802313" y="23923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1" name="Rectangle 47"/>
          <p:cNvSpPr>
            <a:spLocks noChangeArrowheads="1"/>
          </p:cNvSpPr>
          <p:nvPr/>
        </p:nvSpPr>
        <p:spPr bwMode="auto">
          <a:xfrm rot="1968596">
            <a:off x="5695950" y="270033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72" name="Rectangle 49"/>
          <p:cNvSpPr>
            <a:spLocks noChangeArrowheads="1"/>
          </p:cNvSpPr>
          <p:nvPr/>
        </p:nvSpPr>
        <p:spPr bwMode="auto">
          <a:xfrm rot="1146636">
            <a:off x="5899150" y="25574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73" name="Rectangle 50"/>
          <p:cNvSpPr>
            <a:spLocks noChangeArrowheads="1"/>
          </p:cNvSpPr>
          <p:nvPr/>
        </p:nvSpPr>
        <p:spPr bwMode="auto">
          <a:xfrm rot="1146636">
            <a:off x="5865813" y="265429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74" name="Rectangle 51"/>
          <p:cNvSpPr>
            <a:spLocks noChangeArrowheads="1"/>
          </p:cNvSpPr>
          <p:nvPr/>
        </p:nvSpPr>
        <p:spPr bwMode="auto">
          <a:xfrm rot="1146636">
            <a:off x="5830888" y="2760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5" name="Rectangle 52"/>
          <p:cNvSpPr>
            <a:spLocks noChangeArrowheads="1"/>
          </p:cNvSpPr>
          <p:nvPr/>
        </p:nvSpPr>
        <p:spPr bwMode="auto">
          <a:xfrm rot="1146636">
            <a:off x="5932488" y="24606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6" name="Rectangle 53"/>
          <p:cNvSpPr>
            <a:spLocks noChangeArrowheads="1"/>
          </p:cNvSpPr>
          <p:nvPr/>
        </p:nvSpPr>
        <p:spPr bwMode="auto">
          <a:xfrm rot="792268">
            <a:off x="5935663" y="2786062"/>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77" name="Rectangle 55"/>
          <p:cNvSpPr>
            <a:spLocks noChangeArrowheads="1"/>
          </p:cNvSpPr>
          <p:nvPr/>
        </p:nvSpPr>
        <p:spPr bwMode="auto">
          <a:xfrm rot="21433521">
            <a:off x="6075363" y="2579687"/>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78" name="Rectangle 56"/>
          <p:cNvSpPr>
            <a:spLocks noChangeArrowheads="1"/>
          </p:cNvSpPr>
          <p:nvPr/>
        </p:nvSpPr>
        <p:spPr bwMode="auto">
          <a:xfrm rot="21433521">
            <a:off x="6080125" y="2681287"/>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79" name="Rectangle 57"/>
          <p:cNvSpPr>
            <a:spLocks noChangeArrowheads="1"/>
          </p:cNvSpPr>
          <p:nvPr/>
        </p:nvSpPr>
        <p:spPr bwMode="auto">
          <a:xfrm rot="21433521">
            <a:off x="6086475" y="279399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80" name="Rectangle 58"/>
          <p:cNvSpPr>
            <a:spLocks noChangeArrowheads="1"/>
          </p:cNvSpPr>
          <p:nvPr/>
        </p:nvSpPr>
        <p:spPr bwMode="auto">
          <a:xfrm rot="21433521">
            <a:off x="6069013" y="2478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81" name="Rectangle 59"/>
          <p:cNvSpPr>
            <a:spLocks noChangeArrowheads="1"/>
          </p:cNvSpPr>
          <p:nvPr/>
        </p:nvSpPr>
        <p:spPr bwMode="auto">
          <a:xfrm rot="21079153">
            <a:off x="6194425" y="2778124"/>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82" name="Rectangle 61"/>
          <p:cNvSpPr>
            <a:spLocks noChangeArrowheads="1"/>
          </p:cNvSpPr>
          <p:nvPr/>
        </p:nvSpPr>
        <p:spPr bwMode="auto">
          <a:xfrm rot="20267117">
            <a:off x="6240463" y="25431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83" name="Rectangle 62"/>
          <p:cNvSpPr>
            <a:spLocks noChangeArrowheads="1"/>
          </p:cNvSpPr>
          <p:nvPr/>
        </p:nvSpPr>
        <p:spPr bwMode="auto">
          <a:xfrm rot="20267117">
            <a:off x="6278563" y="26384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84" name="Rectangle 63"/>
          <p:cNvSpPr>
            <a:spLocks noChangeArrowheads="1"/>
          </p:cNvSpPr>
          <p:nvPr/>
        </p:nvSpPr>
        <p:spPr bwMode="auto">
          <a:xfrm rot="20267117">
            <a:off x="6323013" y="27416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85" name="Rectangle 64"/>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86" name="Rectangle 65"/>
          <p:cNvSpPr>
            <a:spLocks noChangeArrowheads="1"/>
          </p:cNvSpPr>
          <p:nvPr/>
        </p:nvSpPr>
        <p:spPr bwMode="auto">
          <a:xfrm rot="19912749">
            <a:off x="6418263" y="2690812"/>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21</a:t>
            </a:r>
            <a:endParaRPr lang="en-US" altLang="en-US" dirty="0">
              <a:solidFill>
                <a:schemeClr val="tx1"/>
              </a:solidFill>
            </a:endParaRPr>
          </a:p>
        </p:txBody>
      </p:sp>
      <p:sp>
        <p:nvSpPr>
          <p:cNvPr id="87" name="Rectangle 67"/>
          <p:cNvSpPr>
            <a:spLocks noChangeArrowheads="1"/>
          </p:cNvSpPr>
          <p:nvPr/>
        </p:nvSpPr>
        <p:spPr bwMode="auto">
          <a:xfrm rot="19177617">
            <a:off x="6399213" y="24463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88" name="Rectangle 68"/>
          <p:cNvSpPr>
            <a:spLocks noChangeArrowheads="1"/>
          </p:cNvSpPr>
          <p:nvPr/>
        </p:nvSpPr>
        <p:spPr bwMode="auto">
          <a:xfrm rot="19177617">
            <a:off x="6465888" y="25241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89" name="Rectangle 69"/>
          <p:cNvSpPr>
            <a:spLocks noChangeArrowheads="1"/>
          </p:cNvSpPr>
          <p:nvPr/>
        </p:nvSpPr>
        <p:spPr bwMode="auto">
          <a:xfrm rot="19177617">
            <a:off x="6538913" y="26082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0" name="Rectangle 70"/>
          <p:cNvSpPr>
            <a:spLocks noChangeArrowheads="1"/>
          </p:cNvSpPr>
          <p:nvPr/>
        </p:nvSpPr>
        <p:spPr bwMode="auto">
          <a:xfrm rot="19177617">
            <a:off x="6334125" y="2368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1" name="Rectangle 71"/>
          <p:cNvSpPr>
            <a:spLocks noChangeArrowheads="1"/>
          </p:cNvSpPr>
          <p:nvPr/>
        </p:nvSpPr>
        <p:spPr bwMode="auto">
          <a:xfrm rot="18823250">
            <a:off x="6615113" y="2532062"/>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92" name="Rectangle 73"/>
          <p:cNvSpPr>
            <a:spLocks noChangeArrowheads="1"/>
          </p:cNvSpPr>
          <p:nvPr/>
        </p:nvSpPr>
        <p:spPr bwMode="auto">
          <a:xfrm rot="17949888">
            <a:off x="6502400" y="23034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93" name="Rectangle 74"/>
          <p:cNvSpPr>
            <a:spLocks noChangeArrowheads="1"/>
          </p:cNvSpPr>
          <p:nvPr/>
        </p:nvSpPr>
        <p:spPr bwMode="auto">
          <a:xfrm rot="17949888">
            <a:off x="6592888" y="23526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94" name="Rectangle 75"/>
          <p:cNvSpPr>
            <a:spLocks noChangeArrowheads="1"/>
          </p:cNvSpPr>
          <p:nvPr/>
        </p:nvSpPr>
        <p:spPr bwMode="auto">
          <a:xfrm rot="17949888">
            <a:off x="6691313" y="24066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5" name="Rectangle 76"/>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6" name="Rectangle 77"/>
          <p:cNvSpPr>
            <a:spLocks noChangeArrowheads="1"/>
          </p:cNvSpPr>
          <p:nvPr/>
        </p:nvSpPr>
        <p:spPr bwMode="auto">
          <a:xfrm rot="17595513">
            <a:off x="6735763" y="2308224"/>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97" name="Text Box 78"/>
          <p:cNvSpPr txBox="1">
            <a:spLocks noChangeArrowheads="1"/>
          </p:cNvSpPr>
          <p:nvPr/>
        </p:nvSpPr>
        <p:spPr bwMode="auto">
          <a:xfrm rot="7114242">
            <a:off x="5654795" y="1928803"/>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CHP14-06</a:t>
            </a:r>
            <a:endParaRPr lang="en-US" altLang="en-US" sz="700" dirty="0">
              <a:solidFill>
                <a:schemeClr val="tx1"/>
              </a:solidFill>
            </a:endParaRPr>
          </a:p>
        </p:txBody>
      </p:sp>
      <p:sp>
        <p:nvSpPr>
          <p:cNvPr id="98" name="Rectangle 79"/>
          <p:cNvSpPr>
            <a:spLocks noChangeArrowheads="1"/>
          </p:cNvSpPr>
          <p:nvPr/>
        </p:nvSpPr>
        <p:spPr bwMode="auto">
          <a:xfrm rot="1706668">
            <a:off x="5997575" y="1987549"/>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99" name="Oval 80"/>
          <p:cNvSpPr>
            <a:spLocks noChangeArrowheads="1"/>
          </p:cNvSpPr>
          <p:nvPr/>
        </p:nvSpPr>
        <p:spPr bwMode="auto">
          <a:xfrm>
            <a:off x="5300663" y="1304924"/>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nvGrpSpPr>
          <p:cNvPr id="100" name="Group 181"/>
          <p:cNvGrpSpPr>
            <a:grpSpLocks/>
          </p:cNvGrpSpPr>
          <p:nvPr/>
        </p:nvGrpSpPr>
        <p:grpSpPr bwMode="auto">
          <a:xfrm rot="-4565804">
            <a:off x="5888038" y="1663699"/>
            <a:ext cx="76200" cy="76200"/>
            <a:chOff x="1776" y="2429"/>
            <a:chExt cx="160" cy="160"/>
          </a:xfrm>
        </p:grpSpPr>
        <p:sp>
          <p:nvSpPr>
            <p:cNvPr id="101"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2"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3"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4" name="Group 185"/>
          <p:cNvGrpSpPr>
            <a:grpSpLocks/>
          </p:cNvGrpSpPr>
          <p:nvPr/>
        </p:nvGrpSpPr>
        <p:grpSpPr bwMode="auto">
          <a:xfrm rot="-4565804">
            <a:off x="5846763" y="1516062"/>
            <a:ext cx="76200" cy="76200"/>
            <a:chOff x="1776" y="2429"/>
            <a:chExt cx="160" cy="160"/>
          </a:xfrm>
        </p:grpSpPr>
        <p:sp>
          <p:nvSpPr>
            <p:cNvPr id="105"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6"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7"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8" name="Group 189"/>
          <p:cNvGrpSpPr>
            <a:grpSpLocks/>
          </p:cNvGrpSpPr>
          <p:nvPr/>
        </p:nvGrpSpPr>
        <p:grpSpPr bwMode="auto">
          <a:xfrm rot="-4565804">
            <a:off x="5730875" y="1430337"/>
            <a:ext cx="76200" cy="76200"/>
            <a:chOff x="1776" y="2429"/>
            <a:chExt cx="160" cy="160"/>
          </a:xfrm>
        </p:grpSpPr>
        <p:sp>
          <p:nvSpPr>
            <p:cNvPr id="109"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0"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1"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2" name="Group 194"/>
          <p:cNvGrpSpPr>
            <a:grpSpLocks/>
          </p:cNvGrpSpPr>
          <p:nvPr/>
        </p:nvGrpSpPr>
        <p:grpSpPr bwMode="auto">
          <a:xfrm rot="-3583198">
            <a:off x="6042025" y="1627187"/>
            <a:ext cx="76200" cy="76200"/>
            <a:chOff x="1776" y="2429"/>
            <a:chExt cx="160" cy="160"/>
          </a:xfrm>
        </p:grpSpPr>
        <p:sp>
          <p:nvSpPr>
            <p:cNvPr id="113"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4"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5"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6" name="Group 198"/>
          <p:cNvGrpSpPr>
            <a:grpSpLocks/>
          </p:cNvGrpSpPr>
          <p:nvPr/>
        </p:nvGrpSpPr>
        <p:grpSpPr bwMode="auto">
          <a:xfrm rot="-3583198">
            <a:off x="6045200" y="1473199"/>
            <a:ext cx="76200" cy="76200"/>
            <a:chOff x="1776" y="2429"/>
            <a:chExt cx="160" cy="160"/>
          </a:xfrm>
        </p:grpSpPr>
        <p:sp>
          <p:nvSpPr>
            <p:cNvPr id="117"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8"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9"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20" name="Group 202"/>
          <p:cNvGrpSpPr>
            <a:grpSpLocks/>
          </p:cNvGrpSpPr>
          <p:nvPr/>
        </p:nvGrpSpPr>
        <p:grpSpPr bwMode="auto">
          <a:xfrm rot="-3583198">
            <a:off x="5957888" y="1358899"/>
            <a:ext cx="76200" cy="76200"/>
            <a:chOff x="1776" y="2429"/>
            <a:chExt cx="160" cy="160"/>
          </a:xfrm>
        </p:grpSpPr>
        <p:sp>
          <p:nvSpPr>
            <p:cNvPr id="121"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2"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3"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124" name="Rectangle 277"/>
          <p:cNvSpPr>
            <a:spLocks noChangeArrowheads="1"/>
          </p:cNvSpPr>
          <p:nvPr/>
        </p:nvSpPr>
        <p:spPr bwMode="auto">
          <a:xfrm rot="16806021">
            <a:off x="6557169" y="2132805"/>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25" name="Rectangle 278"/>
          <p:cNvSpPr>
            <a:spLocks noChangeArrowheads="1"/>
          </p:cNvSpPr>
          <p:nvPr/>
        </p:nvSpPr>
        <p:spPr bwMode="auto">
          <a:xfrm rot="16806021">
            <a:off x="6657182" y="2150268"/>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26" name="Rectangle 279"/>
          <p:cNvSpPr>
            <a:spLocks noChangeArrowheads="1"/>
          </p:cNvSpPr>
          <p:nvPr/>
        </p:nvSpPr>
        <p:spPr bwMode="auto">
          <a:xfrm rot="16806021">
            <a:off x="6767513" y="217011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27" name="Rectangle 280"/>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28" name="Rectangle 281"/>
          <p:cNvSpPr>
            <a:spLocks noChangeArrowheads="1"/>
          </p:cNvSpPr>
          <p:nvPr/>
        </p:nvSpPr>
        <p:spPr bwMode="auto">
          <a:xfrm rot="16451653">
            <a:off x="6777832" y="2061368"/>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29" name="Rectangle 283"/>
          <p:cNvSpPr>
            <a:spLocks noChangeArrowheads="1"/>
          </p:cNvSpPr>
          <p:nvPr/>
        </p:nvSpPr>
        <p:spPr bwMode="auto">
          <a:xfrm rot="15305537">
            <a:off x="6552407" y="1948655"/>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30" name="Rectangle 284"/>
          <p:cNvSpPr>
            <a:spLocks noChangeArrowheads="1"/>
          </p:cNvSpPr>
          <p:nvPr/>
        </p:nvSpPr>
        <p:spPr bwMode="auto">
          <a:xfrm rot="15305537">
            <a:off x="6652419" y="1921668"/>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31" name="Rectangle 285"/>
          <p:cNvSpPr>
            <a:spLocks noChangeArrowheads="1"/>
          </p:cNvSpPr>
          <p:nvPr/>
        </p:nvSpPr>
        <p:spPr bwMode="auto">
          <a:xfrm rot="15305537">
            <a:off x="6759575" y="189229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32" name="Rectangle 286"/>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3" name="Rectangle 287"/>
          <p:cNvSpPr>
            <a:spLocks noChangeArrowheads="1"/>
          </p:cNvSpPr>
          <p:nvPr/>
        </p:nvSpPr>
        <p:spPr bwMode="auto">
          <a:xfrm rot="14951169">
            <a:off x="6722269" y="1789905"/>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34" name="Rectangle 290"/>
          <p:cNvSpPr>
            <a:spLocks noChangeArrowheads="1"/>
          </p:cNvSpPr>
          <p:nvPr/>
        </p:nvSpPr>
        <p:spPr bwMode="auto">
          <a:xfrm rot="14317954">
            <a:off x="6487319" y="1788318"/>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35" name="Rectangle 291"/>
          <p:cNvSpPr>
            <a:spLocks noChangeArrowheads="1"/>
          </p:cNvSpPr>
          <p:nvPr/>
        </p:nvSpPr>
        <p:spPr bwMode="auto">
          <a:xfrm rot="14317954">
            <a:off x="6574632" y="17359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36" name="Rectangle 292"/>
          <p:cNvSpPr>
            <a:spLocks noChangeArrowheads="1"/>
          </p:cNvSpPr>
          <p:nvPr/>
        </p:nvSpPr>
        <p:spPr bwMode="auto">
          <a:xfrm rot="14317954">
            <a:off x="6669088" y="1676399"/>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37" name="Rectangle 293"/>
          <p:cNvSpPr>
            <a:spLocks noChangeArrowheads="1"/>
          </p:cNvSpPr>
          <p:nvPr/>
        </p:nvSpPr>
        <p:spPr bwMode="auto">
          <a:xfrm rot="14317954">
            <a:off x="6400800" y="1843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8" name="Rectangle 294"/>
          <p:cNvSpPr>
            <a:spLocks noChangeArrowheads="1"/>
          </p:cNvSpPr>
          <p:nvPr/>
        </p:nvSpPr>
        <p:spPr bwMode="auto">
          <a:xfrm rot="13963586">
            <a:off x="6604794" y="1588293"/>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139" name="Rectangle 296"/>
          <p:cNvSpPr>
            <a:spLocks noChangeArrowheads="1"/>
          </p:cNvSpPr>
          <p:nvPr/>
        </p:nvSpPr>
        <p:spPr bwMode="auto">
          <a:xfrm rot="13233362">
            <a:off x="6373813" y="1658937"/>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0" name="Rectangle 297"/>
          <p:cNvSpPr>
            <a:spLocks noChangeArrowheads="1"/>
          </p:cNvSpPr>
          <p:nvPr/>
        </p:nvSpPr>
        <p:spPr bwMode="auto">
          <a:xfrm rot="13233362">
            <a:off x="6440488" y="158114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41" name="Rectangle 298"/>
          <p:cNvSpPr>
            <a:spLocks noChangeArrowheads="1"/>
          </p:cNvSpPr>
          <p:nvPr/>
        </p:nvSpPr>
        <p:spPr bwMode="auto">
          <a:xfrm rot="13233362">
            <a:off x="6511925" y="1495424"/>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142" name="Rectangle 299"/>
          <p:cNvSpPr>
            <a:spLocks noChangeArrowheads="1"/>
          </p:cNvSpPr>
          <p:nvPr/>
        </p:nvSpPr>
        <p:spPr bwMode="auto">
          <a:xfrm rot="13233362">
            <a:off x="6308725" y="17367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3" name="Rectangle 300"/>
          <p:cNvSpPr>
            <a:spLocks noChangeArrowheads="1"/>
          </p:cNvSpPr>
          <p:nvPr/>
        </p:nvSpPr>
        <p:spPr bwMode="auto">
          <a:xfrm rot="12878994">
            <a:off x="6423025" y="1433512"/>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15</a:t>
            </a:r>
            <a:endParaRPr lang="en-US" altLang="en-US" dirty="0">
              <a:solidFill>
                <a:schemeClr val="tx1"/>
              </a:solidFill>
            </a:endParaRPr>
          </a:p>
        </p:txBody>
      </p:sp>
      <p:sp>
        <p:nvSpPr>
          <p:cNvPr id="144" name="Rectangle 303"/>
          <p:cNvSpPr>
            <a:spLocks noChangeArrowheads="1"/>
          </p:cNvSpPr>
          <p:nvPr/>
        </p:nvSpPr>
        <p:spPr bwMode="auto">
          <a:xfrm rot="11939238">
            <a:off x="6215063" y="156209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5" name="Rectangle 304"/>
          <p:cNvSpPr>
            <a:spLocks noChangeArrowheads="1"/>
          </p:cNvSpPr>
          <p:nvPr/>
        </p:nvSpPr>
        <p:spPr bwMode="auto">
          <a:xfrm rot="11939238">
            <a:off x="6248400" y="146526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46" name="Rectangle 305"/>
          <p:cNvSpPr>
            <a:spLocks noChangeArrowheads="1"/>
          </p:cNvSpPr>
          <p:nvPr/>
        </p:nvSpPr>
        <p:spPr bwMode="auto">
          <a:xfrm rot="11939238">
            <a:off x="6283325" y="1358899"/>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147" name="Rectangle 306"/>
          <p:cNvSpPr>
            <a:spLocks noChangeArrowheads="1"/>
          </p:cNvSpPr>
          <p:nvPr/>
        </p:nvSpPr>
        <p:spPr bwMode="auto">
          <a:xfrm rot="11939238">
            <a:off x="6183313" y="16573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8" name="Rectangle 307"/>
          <p:cNvSpPr>
            <a:spLocks noChangeArrowheads="1"/>
          </p:cNvSpPr>
          <p:nvPr/>
        </p:nvSpPr>
        <p:spPr bwMode="auto">
          <a:xfrm rot="11584863">
            <a:off x="6178550" y="1333499"/>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14</a:t>
            </a:r>
            <a:endParaRPr lang="en-US" altLang="en-US" dirty="0">
              <a:solidFill>
                <a:schemeClr val="tx1"/>
              </a:solidFill>
            </a:endParaRPr>
          </a:p>
        </p:txBody>
      </p:sp>
      <p:sp>
        <p:nvSpPr>
          <p:cNvPr id="149" name="Rectangle 320"/>
          <p:cNvSpPr>
            <a:spLocks noChangeArrowheads="1"/>
          </p:cNvSpPr>
          <p:nvPr/>
        </p:nvSpPr>
        <p:spPr bwMode="auto">
          <a:xfrm rot="14317954">
            <a:off x="6487319" y="1788318"/>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50" name="Rectangle 321"/>
          <p:cNvSpPr>
            <a:spLocks noChangeArrowheads="1"/>
          </p:cNvSpPr>
          <p:nvPr/>
        </p:nvSpPr>
        <p:spPr bwMode="auto">
          <a:xfrm rot="14317954">
            <a:off x="6574632" y="17359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51" name="Rectangle 322"/>
          <p:cNvSpPr>
            <a:spLocks noChangeArrowheads="1"/>
          </p:cNvSpPr>
          <p:nvPr/>
        </p:nvSpPr>
        <p:spPr bwMode="auto">
          <a:xfrm rot="14317954">
            <a:off x="6669088" y="1676399"/>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52" name="Rectangle 323"/>
          <p:cNvSpPr>
            <a:spLocks noChangeArrowheads="1"/>
          </p:cNvSpPr>
          <p:nvPr/>
        </p:nvSpPr>
        <p:spPr bwMode="auto">
          <a:xfrm rot="14317954">
            <a:off x="6400800" y="1843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3" name="Rectangle 327"/>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4" name="Rectangle 328"/>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5" name="Rectangle 329"/>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6" name="Rectangle 330"/>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7" name="Rectangle 331"/>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8" name="Rectangle 332"/>
          <p:cNvSpPr>
            <a:spLocks noChangeArrowheads="1"/>
          </p:cNvSpPr>
          <p:nvPr/>
        </p:nvSpPr>
        <p:spPr bwMode="auto">
          <a:xfrm rot="14317954">
            <a:off x="6400800" y="1843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9" name="Rectangle 333"/>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0" name="Rectangle 334"/>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1" name="Rectangle 335"/>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2" name="Rectangle 336"/>
          <p:cNvSpPr>
            <a:spLocks noChangeArrowheads="1"/>
          </p:cNvSpPr>
          <p:nvPr/>
        </p:nvSpPr>
        <p:spPr bwMode="auto">
          <a:xfrm rot="14317954">
            <a:off x="6669088" y="1676399"/>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63" name="Rectangle 337"/>
          <p:cNvSpPr>
            <a:spLocks noChangeArrowheads="1"/>
          </p:cNvSpPr>
          <p:nvPr/>
        </p:nvSpPr>
        <p:spPr bwMode="auto">
          <a:xfrm rot="14317954">
            <a:off x="6400800" y="1843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4" name="Rectangle 338"/>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5" name="Rectangle 339"/>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6" name="Rectangle 340"/>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7" name="Rectangle 342"/>
          <p:cNvSpPr>
            <a:spLocks noChangeArrowheads="1"/>
          </p:cNvSpPr>
          <p:nvPr/>
        </p:nvSpPr>
        <p:spPr bwMode="auto">
          <a:xfrm rot="14317954">
            <a:off x="6669088" y="1676399"/>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68" name="Rectangle 343"/>
          <p:cNvSpPr>
            <a:spLocks noChangeArrowheads="1"/>
          </p:cNvSpPr>
          <p:nvPr/>
        </p:nvSpPr>
        <p:spPr bwMode="auto">
          <a:xfrm rot="14317954">
            <a:off x="6400800" y="1843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9" name="Rectangle 344"/>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0" name="Rectangle 345"/>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1" name="Rectangle 346"/>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2" name="Rectangle 347"/>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3" name="Rectangle 349"/>
          <p:cNvSpPr>
            <a:spLocks noChangeArrowheads="1"/>
          </p:cNvSpPr>
          <p:nvPr/>
        </p:nvSpPr>
        <p:spPr bwMode="auto">
          <a:xfrm rot="14317954">
            <a:off x="6669088" y="1676399"/>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74" name="Rectangle 351"/>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5" name="Rectangle 352"/>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6" name="Rectangle 353"/>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7" name="Rectangle 354"/>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8" name="Rectangle 356"/>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9" name="Rectangle 357"/>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0" name="Rectangle 359"/>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1" name="Rectangle 360"/>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2" name="Rectangle 361"/>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3" name="Rectangle 363"/>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4" name="Rectangle 364"/>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5" name="Rectangle 365"/>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6" name="Rectangle 366"/>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7" name="Rectangle 368"/>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8" name="Rectangle 370"/>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9" name="Rectangle 371"/>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0" name="Rectangle 372"/>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1" name="Rectangle 374"/>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92" name="Rectangle 375"/>
          <p:cNvSpPr>
            <a:spLocks noChangeArrowheads="1"/>
          </p:cNvSpPr>
          <p:nvPr/>
        </p:nvSpPr>
        <p:spPr bwMode="auto">
          <a:xfrm rot="14317954">
            <a:off x="6669088" y="1676399"/>
            <a:ext cx="92075" cy="92075"/>
          </a:xfrm>
          <a:prstGeom prst="rect">
            <a:avLst/>
          </a:prstGeom>
          <a:solidFill>
            <a:schemeClr val="bg1"/>
          </a:solidFill>
          <a:ln>
            <a:solidFill>
              <a:schemeClr val="bg1"/>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93" name="Rectangle 376"/>
          <p:cNvSpPr>
            <a:spLocks noChangeArrowheads="1"/>
          </p:cNvSpPr>
          <p:nvPr/>
        </p:nvSpPr>
        <p:spPr bwMode="auto">
          <a:xfrm rot="14317954">
            <a:off x="6400800" y="1843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94" name="Rectangle 381"/>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5" name="Rectangle 145"/>
          <p:cNvSpPr>
            <a:spLocks noChangeArrowheads="1"/>
          </p:cNvSpPr>
          <p:nvPr/>
        </p:nvSpPr>
        <p:spPr bwMode="auto">
          <a:xfrm rot="8540">
            <a:off x="7637463"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6" name="Rectangle 145"/>
          <p:cNvSpPr>
            <a:spLocks noChangeArrowheads="1"/>
          </p:cNvSpPr>
          <p:nvPr/>
        </p:nvSpPr>
        <p:spPr bwMode="auto">
          <a:xfrm rot="8540">
            <a:off x="7637463"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7" name="Rectangle 148"/>
          <p:cNvSpPr>
            <a:spLocks noChangeArrowheads="1"/>
          </p:cNvSpPr>
          <p:nvPr/>
        </p:nvSpPr>
        <p:spPr bwMode="auto">
          <a:xfrm rot="8540">
            <a:off x="7761288" y="211613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8" name="Rectangle 145"/>
          <p:cNvSpPr>
            <a:spLocks noChangeArrowheads="1"/>
          </p:cNvSpPr>
          <p:nvPr/>
        </p:nvSpPr>
        <p:spPr bwMode="auto">
          <a:xfrm rot="8540">
            <a:off x="7637463"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9" name="Rectangle 149"/>
          <p:cNvSpPr>
            <a:spLocks noChangeArrowheads="1"/>
          </p:cNvSpPr>
          <p:nvPr/>
        </p:nvSpPr>
        <p:spPr bwMode="auto">
          <a:xfrm rot="8540">
            <a:off x="7761288"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01" name="Rectangle 8"/>
          <p:cNvSpPr>
            <a:spLocks noChangeArrowheads="1"/>
          </p:cNvSpPr>
          <p:nvPr/>
        </p:nvSpPr>
        <p:spPr bwMode="auto">
          <a:xfrm rot="6588229">
            <a:off x="5373688" y="18303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202" name="Rectangle 15"/>
          <p:cNvSpPr>
            <a:spLocks noChangeArrowheads="1"/>
          </p:cNvSpPr>
          <p:nvPr/>
        </p:nvSpPr>
        <p:spPr bwMode="auto">
          <a:xfrm rot="5421827">
            <a:off x="5333207" y="2074068"/>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203" name="Rectangle 21"/>
          <p:cNvSpPr>
            <a:spLocks noChangeArrowheads="1"/>
          </p:cNvSpPr>
          <p:nvPr/>
        </p:nvSpPr>
        <p:spPr bwMode="auto">
          <a:xfrm rot="4224419">
            <a:off x="5383952" y="2315738"/>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20</a:t>
            </a:r>
          </a:p>
        </p:txBody>
      </p:sp>
      <p:sp>
        <p:nvSpPr>
          <p:cNvPr id="204" name="Rectangle 8"/>
          <p:cNvSpPr>
            <a:spLocks noChangeArrowheads="1"/>
          </p:cNvSpPr>
          <p:nvPr/>
        </p:nvSpPr>
        <p:spPr bwMode="auto">
          <a:xfrm rot="6588229">
            <a:off x="5373688" y="18303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05" name="Rectangle 15"/>
          <p:cNvSpPr>
            <a:spLocks noChangeArrowheads="1"/>
          </p:cNvSpPr>
          <p:nvPr/>
        </p:nvSpPr>
        <p:spPr bwMode="auto">
          <a:xfrm rot="5421827">
            <a:off x="5333207" y="2074068"/>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06" name="Rectangle 7"/>
          <p:cNvSpPr>
            <a:spLocks noChangeArrowheads="1"/>
          </p:cNvSpPr>
          <p:nvPr/>
        </p:nvSpPr>
        <p:spPr bwMode="auto">
          <a:xfrm rot="6942598">
            <a:off x="5697538" y="186531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7"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8"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9" name="Rectangle 7"/>
          <p:cNvSpPr>
            <a:spLocks noChangeArrowheads="1"/>
          </p:cNvSpPr>
          <p:nvPr/>
        </p:nvSpPr>
        <p:spPr bwMode="auto">
          <a:xfrm rot="6942598">
            <a:off x="5697538" y="1865312"/>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210"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1"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2"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3"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4"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5" name="Rectangle 4"/>
          <p:cNvSpPr>
            <a:spLocks noChangeArrowheads="1"/>
          </p:cNvSpPr>
          <p:nvPr/>
        </p:nvSpPr>
        <p:spPr bwMode="auto">
          <a:xfrm rot="6942598">
            <a:off x="5605463" y="18208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6" name="Rectangle 11"/>
          <p:cNvSpPr>
            <a:spLocks noChangeArrowheads="1"/>
          </p:cNvSpPr>
          <p:nvPr/>
        </p:nvSpPr>
        <p:spPr bwMode="auto">
          <a:xfrm rot="5776196">
            <a:off x="5549107" y="1988343"/>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7" name="Rectangle 17"/>
          <p:cNvSpPr>
            <a:spLocks noChangeArrowheads="1"/>
          </p:cNvSpPr>
          <p:nvPr/>
        </p:nvSpPr>
        <p:spPr bwMode="auto">
          <a:xfrm rot="4578788">
            <a:off x="5566569" y="2169318"/>
            <a:ext cx="90487"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218" name="Rectangle 4"/>
          <p:cNvSpPr>
            <a:spLocks noChangeArrowheads="1"/>
          </p:cNvSpPr>
          <p:nvPr/>
        </p:nvSpPr>
        <p:spPr bwMode="auto">
          <a:xfrm rot="6942598">
            <a:off x="5605463" y="18208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9" name="Rectangle 11"/>
          <p:cNvSpPr>
            <a:spLocks noChangeArrowheads="1"/>
          </p:cNvSpPr>
          <p:nvPr/>
        </p:nvSpPr>
        <p:spPr bwMode="auto">
          <a:xfrm rot="5776196">
            <a:off x="5549107" y="1988343"/>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20" name="Rectangle 144"/>
          <p:cNvSpPr>
            <a:spLocks noChangeArrowheads="1"/>
          </p:cNvSpPr>
          <p:nvPr/>
        </p:nvSpPr>
        <p:spPr bwMode="auto">
          <a:xfrm rot="8540">
            <a:off x="7637463" y="2116137"/>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1" name="Rectangle 148"/>
          <p:cNvSpPr>
            <a:spLocks noChangeArrowheads="1"/>
          </p:cNvSpPr>
          <p:nvPr/>
        </p:nvSpPr>
        <p:spPr bwMode="auto">
          <a:xfrm rot="8540">
            <a:off x="7761288" y="2116137"/>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2" name="AutoShape 154"/>
          <p:cNvSpPr>
            <a:spLocks noChangeArrowheads="1"/>
          </p:cNvSpPr>
          <p:nvPr/>
        </p:nvSpPr>
        <p:spPr bwMode="auto">
          <a:xfrm rot="14670030" flipH="1">
            <a:off x="7927181" y="211851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3" name="Oval 156"/>
          <p:cNvSpPr>
            <a:spLocks noChangeArrowheads="1"/>
          </p:cNvSpPr>
          <p:nvPr/>
        </p:nvSpPr>
        <p:spPr bwMode="auto">
          <a:xfrm>
            <a:off x="7891463" y="2109787"/>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4" name="Rectangle 148"/>
          <p:cNvSpPr>
            <a:spLocks noChangeArrowheads="1"/>
          </p:cNvSpPr>
          <p:nvPr/>
        </p:nvSpPr>
        <p:spPr bwMode="auto">
          <a:xfrm rot="8540">
            <a:off x="7761288" y="2116137"/>
            <a:ext cx="69850" cy="69850"/>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0</a:t>
            </a:r>
          </a:p>
        </p:txBody>
      </p:sp>
      <p:sp>
        <p:nvSpPr>
          <p:cNvPr id="225" name="Text Box 151"/>
          <p:cNvSpPr txBox="1">
            <a:spLocks noChangeArrowheads="1"/>
          </p:cNvSpPr>
          <p:nvPr/>
        </p:nvSpPr>
        <p:spPr bwMode="auto">
          <a:xfrm rot="16200000">
            <a:off x="7677463" y="2066732"/>
            <a:ext cx="3946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CHP14-06   </a:t>
            </a:r>
            <a:endParaRPr lang="en-US" altLang="en-US" sz="300" b="1" dirty="0">
              <a:solidFill>
                <a:schemeClr val="tx1"/>
              </a:solidFill>
            </a:endParaRPr>
          </a:p>
        </p:txBody>
      </p:sp>
      <p:sp>
        <p:nvSpPr>
          <p:cNvPr id="227" name="Rectangle 70"/>
          <p:cNvSpPr>
            <a:spLocks noChangeArrowheads="1"/>
          </p:cNvSpPr>
          <p:nvPr/>
        </p:nvSpPr>
        <p:spPr bwMode="auto">
          <a:xfrm rot="19177617">
            <a:off x="6334125" y="2368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28" name="Rectangle 372"/>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29" name="Rectangle 371"/>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0" name="Rectangle 70"/>
          <p:cNvSpPr>
            <a:spLocks noChangeArrowheads="1"/>
          </p:cNvSpPr>
          <p:nvPr/>
        </p:nvSpPr>
        <p:spPr bwMode="auto">
          <a:xfrm rot="19177617">
            <a:off x="6334125" y="2368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1" name="Rectangle 372"/>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2" name="Rectangle 370"/>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3" name="Rectangle 371"/>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4" name="Rectangle 70"/>
          <p:cNvSpPr>
            <a:spLocks noChangeArrowheads="1"/>
          </p:cNvSpPr>
          <p:nvPr/>
        </p:nvSpPr>
        <p:spPr bwMode="auto">
          <a:xfrm rot="19177617">
            <a:off x="6334125" y="2368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5" name="Rectangle 372"/>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6"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37"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38" name="Rectangle 8"/>
          <p:cNvSpPr>
            <a:spLocks noChangeArrowheads="1"/>
          </p:cNvSpPr>
          <p:nvPr/>
        </p:nvSpPr>
        <p:spPr bwMode="auto">
          <a:xfrm rot="6588229">
            <a:off x="5373688" y="18303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39"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0"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1" name="Rectangle 15"/>
          <p:cNvSpPr>
            <a:spLocks noChangeArrowheads="1"/>
          </p:cNvSpPr>
          <p:nvPr/>
        </p:nvSpPr>
        <p:spPr bwMode="auto">
          <a:xfrm rot="5421827">
            <a:off x="5333207" y="2074068"/>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2" name="Rectangle 8"/>
          <p:cNvSpPr>
            <a:spLocks noChangeArrowheads="1"/>
          </p:cNvSpPr>
          <p:nvPr/>
        </p:nvSpPr>
        <p:spPr bwMode="auto">
          <a:xfrm rot="6588229">
            <a:off x="5373688" y="18303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3"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4"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5" name="Rectangle 18"/>
          <p:cNvSpPr>
            <a:spLocks noChangeArrowheads="1"/>
          </p:cNvSpPr>
          <p:nvPr/>
        </p:nvSpPr>
        <p:spPr bwMode="auto">
          <a:xfrm rot="4578788">
            <a:off x="5466557" y="21931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46" name="Rectangle 15"/>
          <p:cNvSpPr>
            <a:spLocks noChangeArrowheads="1"/>
          </p:cNvSpPr>
          <p:nvPr/>
        </p:nvSpPr>
        <p:spPr bwMode="auto">
          <a:xfrm rot="5421827">
            <a:off x="5333207" y="2074068"/>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7" name="Rectangle 8"/>
          <p:cNvSpPr>
            <a:spLocks noChangeArrowheads="1"/>
          </p:cNvSpPr>
          <p:nvPr/>
        </p:nvSpPr>
        <p:spPr bwMode="auto">
          <a:xfrm rot="6588229">
            <a:off x="5373688" y="18303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8"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9"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0" name="Rectangle 38"/>
          <p:cNvSpPr>
            <a:spLocks noChangeArrowheads="1"/>
          </p:cNvSpPr>
          <p:nvPr/>
        </p:nvSpPr>
        <p:spPr bwMode="auto">
          <a:xfrm rot="3452362">
            <a:off x="5540375" y="23907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1" name="Rectangle 18"/>
          <p:cNvSpPr>
            <a:spLocks noChangeArrowheads="1"/>
          </p:cNvSpPr>
          <p:nvPr/>
        </p:nvSpPr>
        <p:spPr bwMode="auto">
          <a:xfrm rot="4578788">
            <a:off x="5466557" y="21931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2" name="Rectangle 15"/>
          <p:cNvSpPr>
            <a:spLocks noChangeArrowheads="1"/>
          </p:cNvSpPr>
          <p:nvPr/>
        </p:nvSpPr>
        <p:spPr bwMode="auto">
          <a:xfrm rot="5421827">
            <a:off x="5333207" y="2074068"/>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53" name="Rectangle 8"/>
          <p:cNvSpPr>
            <a:spLocks noChangeArrowheads="1"/>
          </p:cNvSpPr>
          <p:nvPr/>
        </p:nvSpPr>
        <p:spPr bwMode="auto">
          <a:xfrm rot="6588229">
            <a:off x="5373688" y="18303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54"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5"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6" name="Rectangle 44"/>
          <p:cNvSpPr>
            <a:spLocks noChangeArrowheads="1"/>
          </p:cNvSpPr>
          <p:nvPr/>
        </p:nvSpPr>
        <p:spPr bwMode="auto">
          <a:xfrm rot="2322964">
            <a:off x="5675313" y="25511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7" name="Rectangle 38"/>
          <p:cNvSpPr>
            <a:spLocks noChangeArrowheads="1"/>
          </p:cNvSpPr>
          <p:nvPr/>
        </p:nvSpPr>
        <p:spPr bwMode="auto">
          <a:xfrm rot="3452362">
            <a:off x="5540375" y="23907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8" name="Rectangle 18"/>
          <p:cNvSpPr>
            <a:spLocks noChangeArrowheads="1"/>
          </p:cNvSpPr>
          <p:nvPr/>
        </p:nvSpPr>
        <p:spPr bwMode="auto">
          <a:xfrm rot="4578788">
            <a:off x="5466557" y="21931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9" name="Rectangle 15"/>
          <p:cNvSpPr>
            <a:spLocks noChangeArrowheads="1"/>
          </p:cNvSpPr>
          <p:nvPr/>
        </p:nvSpPr>
        <p:spPr bwMode="auto">
          <a:xfrm rot="5421827">
            <a:off x="5333207" y="2074068"/>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60" name="Rectangle 8"/>
          <p:cNvSpPr>
            <a:spLocks noChangeArrowheads="1"/>
          </p:cNvSpPr>
          <p:nvPr/>
        </p:nvSpPr>
        <p:spPr bwMode="auto">
          <a:xfrm rot="6588229">
            <a:off x="5373688" y="18303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61"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2"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3" name="Rectangle 4"/>
          <p:cNvSpPr>
            <a:spLocks noChangeArrowheads="1"/>
          </p:cNvSpPr>
          <p:nvPr/>
        </p:nvSpPr>
        <p:spPr bwMode="auto">
          <a:xfrm rot="6942598">
            <a:off x="5605463" y="18208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64" name="Rectangle 44"/>
          <p:cNvSpPr>
            <a:spLocks noChangeArrowheads="1"/>
          </p:cNvSpPr>
          <p:nvPr/>
        </p:nvSpPr>
        <p:spPr bwMode="auto">
          <a:xfrm rot="2322964">
            <a:off x="5675313" y="25511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5" name="Rectangle 38"/>
          <p:cNvSpPr>
            <a:spLocks noChangeArrowheads="1"/>
          </p:cNvSpPr>
          <p:nvPr/>
        </p:nvSpPr>
        <p:spPr bwMode="auto">
          <a:xfrm rot="3452362">
            <a:off x="5540375" y="23907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6" name="Rectangle 18"/>
          <p:cNvSpPr>
            <a:spLocks noChangeArrowheads="1"/>
          </p:cNvSpPr>
          <p:nvPr/>
        </p:nvSpPr>
        <p:spPr bwMode="auto">
          <a:xfrm rot="4578788">
            <a:off x="5466557" y="21931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7" name="Rectangle 15"/>
          <p:cNvSpPr>
            <a:spLocks noChangeArrowheads="1"/>
          </p:cNvSpPr>
          <p:nvPr/>
        </p:nvSpPr>
        <p:spPr bwMode="auto">
          <a:xfrm rot="5421827">
            <a:off x="5333207" y="2074068"/>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68" name="Rectangle 8"/>
          <p:cNvSpPr>
            <a:spLocks noChangeArrowheads="1"/>
          </p:cNvSpPr>
          <p:nvPr/>
        </p:nvSpPr>
        <p:spPr bwMode="auto">
          <a:xfrm rot="6588229">
            <a:off x="5373688" y="183038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69"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0"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1" name="Rectangle 11"/>
          <p:cNvSpPr>
            <a:spLocks noChangeArrowheads="1"/>
          </p:cNvSpPr>
          <p:nvPr/>
        </p:nvSpPr>
        <p:spPr bwMode="auto">
          <a:xfrm rot="5776196">
            <a:off x="5549107" y="1988343"/>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72" name="Rectangle 4"/>
          <p:cNvSpPr>
            <a:spLocks noChangeArrowheads="1"/>
          </p:cNvSpPr>
          <p:nvPr/>
        </p:nvSpPr>
        <p:spPr bwMode="auto">
          <a:xfrm rot="6942598">
            <a:off x="5605463" y="18208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73" name="Rectangle 44"/>
          <p:cNvSpPr>
            <a:spLocks noChangeArrowheads="1"/>
          </p:cNvSpPr>
          <p:nvPr/>
        </p:nvSpPr>
        <p:spPr bwMode="auto">
          <a:xfrm rot="2322964">
            <a:off x="5675313" y="25511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4" name="Rectangle 38"/>
          <p:cNvSpPr>
            <a:spLocks noChangeArrowheads="1"/>
          </p:cNvSpPr>
          <p:nvPr/>
        </p:nvSpPr>
        <p:spPr bwMode="auto">
          <a:xfrm rot="3452362">
            <a:off x="5540375" y="239077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5" name="Rectangle 18"/>
          <p:cNvSpPr>
            <a:spLocks noChangeArrowheads="1"/>
          </p:cNvSpPr>
          <p:nvPr/>
        </p:nvSpPr>
        <p:spPr bwMode="auto">
          <a:xfrm rot="4578788">
            <a:off x="5466557" y="21931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76" name="Rectangle 15"/>
          <p:cNvSpPr>
            <a:spLocks noChangeArrowheads="1"/>
          </p:cNvSpPr>
          <p:nvPr/>
        </p:nvSpPr>
        <p:spPr bwMode="auto">
          <a:xfrm rot="5421827">
            <a:off x="5333207" y="2074068"/>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21</a:t>
            </a:r>
            <a:endParaRPr lang="en-US" altLang="en-US" dirty="0"/>
          </a:p>
        </p:txBody>
      </p:sp>
      <p:sp>
        <p:nvSpPr>
          <p:cNvPr id="277" name="Rectangle 8"/>
          <p:cNvSpPr>
            <a:spLocks noChangeArrowheads="1"/>
          </p:cNvSpPr>
          <p:nvPr/>
        </p:nvSpPr>
        <p:spPr bwMode="auto">
          <a:xfrm rot="6588229">
            <a:off x="5373688" y="1830387"/>
            <a:ext cx="92075"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278"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9"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0"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81" name="Rectangle 144"/>
          <p:cNvSpPr>
            <a:spLocks noChangeArrowheads="1"/>
          </p:cNvSpPr>
          <p:nvPr/>
        </p:nvSpPr>
        <p:spPr bwMode="auto">
          <a:xfrm rot="8540">
            <a:off x="7637463" y="2116137"/>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82" name="Rectangle 145"/>
          <p:cNvSpPr>
            <a:spLocks noChangeArrowheads="1"/>
          </p:cNvSpPr>
          <p:nvPr/>
        </p:nvSpPr>
        <p:spPr bwMode="auto">
          <a:xfrm rot="8540">
            <a:off x="7637463"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3" name="Rectangle 150"/>
          <p:cNvSpPr>
            <a:spLocks noChangeArrowheads="1"/>
          </p:cNvSpPr>
          <p:nvPr/>
        </p:nvSpPr>
        <p:spPr bwMode="auto">
          <a:xfrm rot="8540">
            <a:off x="7761288" y="2008187"/>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84" name="Rectangle 145"/>
          <p:cNvSpPr>
            <a:spLocks noChangeArrowheads="1"/>
          </p:cNvSpPr>
          <p:nvPr/>
        </p:nvSpPr>
        <p:spPr bwMode="auto">
          <a:xfrm rot="8540">
            <a:off x="7637463"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5" name="Rectangle 145"/>
          <p:cNvSpPr>
            <a:spLocks noChangeArrowheads="1"/>
          </p:cNvSpPr>
          <p:nvPr/>
        </p:nvSpPr>
        <p:spPr bwMode="auto">
          <a:xfrm rot="8540">
            <a:off x="7637463"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6" name="Rectangle 145"/>
          <p:cNvSpPr>
            <a:spLocks noChangeArrowheads="1"/>
          </p:cNvSpPr>
          <p:nvPr/>
        </p:nvSpPr>
        <p:spPr bwMode="auto">
          <a:xfrm rot="8540">
            <a:off x="7637463" y="222567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7" name="Rectangle 144"/>
          <p:cNvSpPr>
            <a:spLocks noChangeArrowheads="1"/>
          </p:cNvSpPr>
          <p:nvPr/>
        </p:nvSpPr>
        <p:spPr bwMode="auto">
          <a:xfrm rot="8540">
            <a:off x="7637463" y="2116137"/>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288"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9"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90" name="Rectangle 18"/>
          <p:cNvSpPr>
            <a:spLocks noChangeArrowheads="1"/>
          </p:cNvSpPr>
          <p:nvPr/>
        </p:nvSpPr>
        <p:spPr bwMode="auto">
          <a:xfrm rot="4578788">
            <a:off x="5466557" y="21931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91" name="Rectangle 5"/>
          <p:cNvSpPr>
            <a:spLocks noChangeArrowheads="1"/>
          </p:cNvSpPr>
          <p:nvPr/>
        </p:nvSpPr>
        <p:spPr bwMode="auto">
          <a:xfrm rot="6942598">
            <a:off x="5513388" y="17764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292" name="Rectangle 12"/>
          <p:cNvSpPr>
            <a:spLocks noChangeArrowheads="1"/>
          </p:cNvSpPr>
          <p:nvPr/>
        </p:nvSpPr>
        <p:spPr bwMode="auto">
          <a:xfrm rot="5776196">
            <a:off x="5447507" y="1977230"/>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293"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4"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5"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6" name="Rectangle 40"/>
          <p:cNvSpPr>
            <a:spLocks noChangeArrowheads="1"/>
          </p:cNvSpPr>
          <p:nvPr/>
        </p:nvSpPr>
        <p:spPr bwMode="auto">
          <a:xfrm rot="3452362">
            <a:off x="5713413" y="22812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297"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8"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9" name="Rectangle 46"/>
          <p:cNvSpPr>
            <a:spLocks noChangeArrowheads="1"/>
          </p:cNvSpPr>
          <p:nvPr/>
        </p:nvSpPr>
        <p:spPr bwMode="auto">
          <a:xfrm rot="2322964">
            <a:off x="5802313" y="23923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0" name="Rectangle 40"/>
          <p:cNvSpPr>
            <a:spLocks noChangeArrowheads="1"/>
          </p:cNvSpPr>
          <p:nvPr/>
        </p:nvSpPr>
        <p:spPr bwMode="auto">
          <a:xfrm rot="3452362">
            <a:off x="5713413" y="22812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1"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2"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3" name="Rectangle 52"/>
          <p:cNvSpPr>
            <a:spLocks noChangeArrowheads="1"/>
          </p:cNvSpPr>
          <p:nvPr/>
        </p:nvSpPr>
        <p:spPr bwMode="auto">
          <a:xfrm rot="1146636">
            <a:off x="5932488" y="24606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4" name="Rectangle 46"/>
          <p:cNvSpPr>
            <a:spLocks noChangeArrowheads="1"/>
          </p:cNvSpPr>
          <p:nvPr/>
        </p:nvSpPr>
        <p:spPr bwMode="auto">
          <a:xfrm rot="2322964">
            <a:off x="5802313" y="23923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5" name="Rectangle 40"/>
          <p:cNvSpPr>
            <a:spLocks noChangeArrowheads="1"/>
          </p:cNvSpPr>
          <p:nvPr/>
        </p:nvSpPr>
        <p:spPr bwMode="auto">
          <a:xfrm rot="3452362">
            <a:off x="5713413" y="22812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6"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7"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8" name="Rectangle 58"/>
          <p:cNvSpPr>
            <a:spLocks noChangeArrowheads="1"/>
          </p:cNvSpPr>
          <p:nvPr/>
        </p:nvSpPr>
        <p:spPr bwMode="auto">
          <a:xfrm rot="21433521">
            <a:off x="6069013" y="2478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09" name="Rectangle 52"/>
          <p:cNvSpPr>
            <a:spLocks noChangeArrowheads="1"/>
          </p:cNvSpPr>
          <p:nvPr/>
        </p:nvSpPr>
        <p:spPr bwMode="auto">
          <a:xfrm rot="1146636">
            <a:off x="5932488" y="24606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0" name="Rectangle 46"/>
          <p:cNvSpPr>
            <a:spLocks noChangeArrowheads="1"/>
          </p:cNvSpPr>
          <p:nvPr/>
        </p:nvSpPr>
        <p:spPr bwMode="auto">
          <a:xfrm rot="2322964">
            <a:off x="5802313" y="23923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1" name="Rectangle 40"/>
          <p:cNvSpPr>
            <a:spLocks noChangeArrowheads="1"/>
          </p:cNvSpPr>
          <p:nvPr/>
        </p:nvSpPr>
        <p:spPr bwMode="auto">
          <a:xfrm rot="3452362">
            <a:off x="5713413" y="22812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2"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3"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4" name="Rectangle 381"/>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5" name="Rectangle 58"/>
          <p:cNvSpPr>
            <a:spLocks noChangeArrowheads="1"/>
          </p:cNvSpPr>
          <p:nvPr/>
        </p:nvSpPr>
        <p:spPr bwMode="auto">
          <a:xfrm rot="21433521">
            <a:off x="6069013" y="2478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6" name="Rectangle 52"/>
          <p:cNvSpPr>
            <a:spLocks noChangeArrowheads="1"/>
          </p:cNvSpPr>
          <p:nvPr/>
        </p:nvSpPr>
        <p:spPr bwMode="auto">
          <a:xfrm rot="1146636">
            <a:off x="5932488" y="24606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7" name="Rectangle 46"/>
          <p:cNvSpPr>
            <a:spLocks noChangeArrowheads="1"/>
          </p:cNvSpPr>
          <p:nvPr/>
        </p:nvSpPr>
        <p:spPr bwMode="auto">
          <a:xfrm rot="2322964">
            <a:off x="5802313" y="23923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8" name="Rectangle 40"/>
          <p:cNvSpPr>
            <a:spLocks noChangeArrowheads="1"/>
          </p:cNvSpPr>
          <p:nvPr/>
        </p:nvSpPr>
        <p:spPr bwMode="auto">
          <a:xfrm rot="3452362">
            <a:off x="5713413" y="22812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9"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0"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1" name="Rectangle 70"/>
          <p:cNvSpPr>
            <a:spLocks noChangeArrowheads="1"/>
          </p:cNvSpPr>
          <p:nvPr/>
        </p:nvSpPr>
        <p:spPr bwMode="auto">
          <a:xfrm rot="19177617">
            <a:off x="6334125" y="2368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2" name="Rectangle 381"/>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3" name="Rectangle 58"/>
          <p:cNvSpPr>
            <a:spLocks noChangeArrowheads="1"/>
          </p:cNvSpPr>
          <p:nvPr/>
        </p:nvSpPr>
        <p:spPr bwMode="auto">
          <a:xfrm rot="21433521">
            <a:off x="6069013" y="2478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4" name="Rectangle 52"/>
          <p:cNvSpPr>
            <a:spLocks noChangeArrowheads="1"/>
          </p:cNvSpPr>
          <p:nvPr/>
        </p:nvSpPr>
        <p:spPr bwMode="auto">
          <a:xfrm rot="1146636">
            <a:off x="5932488" y="24606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5" name="Rectangle 46"/>
          <p:cNvSpPr>
            <a:spLocks noChangeArrowheads="1"/>
          </p:cNvSpPr>
          <p:nvPr/>
        </p:nvSpPr>
        <p:spPr bwMode="auto">
          <a:xfrm rot="2322964">
            <a:off x="5802313" y="23923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6" name="Rectangle 40"/>
          <p:cNvSpPr>
            <a:spLocks noChangeArrowheads="1"/>
          </p:cNvSpPr>
          <p:nvPr/>
        </p:nvSpPr>
        <p:spPr bwMode="auto">
          <a:xfrm rot="3452362">
            <a:off x="5713413" y="22812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7"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8"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9" name="Rectangle 372"/>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30" name="Rectangle 70"/>
          <p:cNvSpPr>
            <a:spLocks noChangeArrowheads="1"/>
          </p:cNvSpPr>
          <p:nvPr/>
        </p:nvSpPr>
        <p:spPr bwMode="auto">
          <a:xfrm rot="19177617">
            <a:off x="6334125" y="2368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1" name="Rectangle 381"/>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2" name="Rectangle 58"/>
          <p:cNvSpPr>
            <a:spLocks noChangeArrowheads="1"/>
          </p:cNvSpPr>
          <p:nvPr/>
        </p:nvSpPr>
        <p:spPr bwMode="auto">
          <a:xfrm rot="21433521">
            <a:off x="6069013" y="2478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3" name="Rectangle 52"/>
          <p:cNvSpPr>
            <a:spLocks noChangeArrowheads="1"/>
          </p:cNvSpPr>
          <p:nvPr/>
        </p:nvSpPr>
        <p:spPr bwMode="auto">
          <a:xfrm rot="1146636">
            <a:off x="5932488" y="24606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4" name="Rectangle 46"/>
          <p:cNvSpPr>
            <a:spLocks noChangeArrowheads="1"/>
          </p:cNvSpPr>
          <p:nvPr/>
        </p:nvSpPr>
        <p:spPr bwMode="auto">
          <a:xfrm rot="2322964">
            <a:off x="5802313" y="23923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5" name="Rectangle 40"/>
          <p:cNvSpPr>
            <a:spLocks noChangeArrowheads="1"/>
          </p:cNvSpPr>
          <p:nvPr/>
        </p:nvSpPr>
        <p:spPr bwMode="auto">
          <a:xfrm rot="3452362">
            <a:off x="5713413" y="22812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6"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7"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8" name="Rectangle 371"/>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39" name="Rectangle 372"/>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0" name="Rectangle 70"/>
          <p:cNvSpPr>
            <a:spLocks noChangeArrowheads="1"/>
          </p:cNvSpPr>
          <p:nvPr/>
        </p:nvSpPr>
        <p:spPr bwMode="auto">
          <a:xfrm rot="19177617">
            <a:off x="6334125" y="2368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1" name="Rectangle 381"/>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2" name="Rectangle 58"/>
          <p:cNvSpPr>
            <a:spLocks noChangeArrowheads="1"/>
          </p:cNvSpPr>
          <p:nvPr/>
        </p:nvSpPr>
        <p:spPr bwMode="auto">
          <a:xfrm rot="21433521">
            <a:off x="6069013" y="2478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3" name="Rectangle 52"/>
          <p:cNvSpPr>
            <a:spLocks noChangeArrowheads="1"/>
          </p:cNvSpPr>
          <p:nvPr/>
        </p:nvSpPr>
        <p:spPr bwMode="auto">
          <a:xfrm rot="1146636">
            <a:off x="5932488" y="24606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4" name="Rectangle 46"/>
          <p:cNvSpPr>
            <a:spLocks noChangeArrowheads="1"/>
          </p:cNvSpPr>
          <p:nvPr/>
        </p:nvSpPr>
        <p:spPr bwMode="auto">
          <a:xfrm rot="2322964">
            <a:off x="5802313" y="23923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5" name="Rectangle 40"/>
          <p:cNvSpPr>
            <a:spLocks noChangeArrowheads="1"/>
          </p:cNvSpPr>
          <p:nvPr/>
        </p:nvSpPr>
        <p:spPr bwMode="auto">
          <a:xfrm rot="3452362">
            <a:off x="5713413" y="22812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6" name="Rectangle 20"/>
          <p:cNvSpPr>
            <a:spLocks noChangeArrowheads="1"/>
          </p:cNvSpPr>
          <p:nvPr/>
        </p:nvSpPr>
        <p:spPr bwMode="auto">
          <a:xfrm rot="4578788">
            <a:off x="5664200" y="214471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7" name="Rectangle 14"/>
          <p:cNvSpPr>
            <a:spLocks noChangeArrowheads="1"/>
          </p:cNvSpPr>
          <p:nvPr/>
        </p:nvSpPr>
        <p:spPr bwMode="auto">
          <a:xfrm rot="5776196">
            <a:off x="5649913" y="1998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8" name="Rectangle 370"/>
          <p:cNvSpPr>
            <a:spLocks noChangeArrowheads="1"/>
          </p:cNvSpPr>
          <p:nvPr/>
        </p:nvSpPr>
        <p:spPr bwMode="auto">
          <a:xfrm rot="15305537">
            <a:off x="6454775" y="19764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9" name="Rectangle 371"/>
          <p:cNvSpPr>
            <a:spLocks noChangeArrowheads="1"/>
          </p:cNvSpPr>
          <p:nvPr/>
        </p:nvSpPr>
        <p:spPr bwMode="auto">
          <a:xfrm rot="16806021">
            <a:off x="6456363" y="211613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350" name="Rectangle 372"/>
          <p:cNvSpPr>
            <a:spLocks noChangeArrowheads="1"/>
          </p:cNvSpPr>
          <p:nvPr/>
        </p:nvSpPr>
        <p:spPr bwMode="auto">
          <a:xfrm rot="17949888">
            <a:off x="6413500" y="225266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351" name="Rectangle 70"/>
          <p:cNvSpPr>
            <a:spLocks noChangeArrowheads="1"/>
          </p:cNvSpPr>
          <p:nvPr/>
        </p:nvSpPr>
        <p:spPr bwMode="auto">
          <a:xfrm rot="19177617">
            <a:off x="6334125" y="236854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52" name="Rectangle 381"/>
          <p:cNvSpPr>
            <a:spLocks noChangeArrowheads="1"/>
          </p:cNvSpPr>
          <p:nvPr/>
        </p:nvSpPr>
        <p:spPr bwMode="auto">
          <a:xfrm rot="20267117">
            <a:off x="6202363" y="244792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53" name="Rectangle 58"/>
          <p:cNvSpPr>
            <a:spLocks noChangeArrowheads="1"/>
          </p:cNvSpPr>
          <p:nvPr/>
        </p:nvSpPr>
        <p:spPr bwMode="auto">
          <a:xfrm rot="21433521">
            <a:off x="6069013" y="247808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354" name="Rectangle 52"/>
          <p:cNvSpPr>
            <a:spLocks noChangeArrowheads="1"/>
          </p:cNvSpPr>
          <p:nvPr/>
        </p:nvSpPr>
        <p:spPr bwMode="auto">
          <a:xfrm rot="1146636">
            <a:off x="5932488" y="246062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355" name="Rectangle 46"/>
          <p:cNvSpPr>
            <a:spLocks noChangeArrowheads="1"/>
          </p:cNvSpPr>
          <p:nvPr/>
        </p:nvSpPr>
        <p:spPr bwMode="auto">
          <a:xfrm rot="2322964">
            <a:off x="5802313" y="2392362"/>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356" name="Rectangle 40"/>
          <p:cNvSpPr>
            <a:spLocks noChangeArrowheads="1"/>
          </p:cNvSpPr>
          <p:nvPr/>
        </p:nvSpPr>
        <p:spPr bwMode="auto">
          <a:xfrm rot="3452362">
            <a:off x="5713413" y="2281237"/>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357" name="Rectangle 20"/>
          <p:cNvSpPr>
            <a:spLocks noChangeArrowheads="1"/>
          </p:cNvSpPr>
          <p:nvPr/>
        </p:nvSpPr>
        <p:spPr bwMode="auto">
          <a:xfrm rot="4578788">
            <a:off x="5664200" y="2144712"/>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358" name="Rectangle 14"/>
          <p:cNvSpPr>
            <a:spLocks noChangeArrowheads="1"/>
          </p:cNvSpPr>
          <p:nvPr/>
        </p:nvSpPr>
        <p:spPr bwMode="auto">
          <a:xfrm rot="5776196">
            <a:off x="5649913" y="1998662"/>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359" name="AutoShape 9"/>
          <p:cNvSpPr>
            <a:spLocks noChangeArrowheads="1"/>
          </p:cNvSpPr>
          <p:nvPr/>
        </p:nvSpPr>
        <p:spPr bwMode="auto">
          <a:xfrm rot="14810754">
            <a:off x="5318125" y="1744662"/>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1" name="Oval 106"/>
          <p:cNvSpPr>
            <a:spLocks noChangeArrowheads="1"/>
          </p:cNvSpPr>
          <p:nvPr/>
        </p:nvSpPr>
        <p:spPr bwMode="auto">
          <a:xfrm>
            <a:off x="3305176" y="1290406"/>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2" name="Oval 107"/>
          <p:cNvSpPr>
            <a:spLocks noChangeArrowheads="1"/>
          </p:cNvSpPr>
          <p:nvPr/>
        </p:nvSpPr>
        <p:spPr bwMode="auto">
          <a:xfrm flipV="1">
            <a:off x="4100513" y="2109556"/>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3" name="Oval 108"/>
          <p:cNvSpPr>
            <a:spLocks noChangeArrowheads="1"/>
          </p:cNvSpPr>
          <p:nvPr/>
        </p:nvSpPr>
        <p:spPr bwMode="auto">
          <a:xfrm>
            <a:off x="3341688" y="1334856"/>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4" name="Line 109"/>
          <p:cNvSpPr>
            <a:spLocks noChangeShapeType="1"/>
          </p:cNvSpPr>
          <p:nvPr/>
        </p:nvSpPr>
        <p:spPr bwMode="auto">
          <a:xfrm rot="21493452">
            <a:off x="3348038" y="2138131"/>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5" name="Line 110"/>
          <p:cNvSpPr>
            <a:spLocks noChangeShapeType="1"/>
          </p:cNvSpPr>
          <p:nvPr/>
        </p:nvSpPr>
        <p:spPr bwMode="auto">
          <a:xfrm rot="21565364">
            <a:off x="4799013" y="2134956"/>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6" name="Line 111"/>
          <p:cNvSpPr>
            <a:spLocks noChangeShapeType="1"/>
          </p:cNvSpPr>
          <p:nvPr/>
        </p:nvSpPr>
        <p:spPr bwMode="auto">
          <a:xfrm flipV="1">
            <a:off x="3568701" y="2614381"/>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7" name="Line 112"/>
          <p:cNvSpPr>
            <a:spLocks noChangeShapeType="1"/>
          </p:cNvSpPr>
          <p:nvPr/>
        </p:nvSpPr>
        <p:spPr bwMode="auto">
          <a:xfrm flipH="1" flipV="1">
            <a:off x="4611688" y="2611206"/>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 name="Rectangle 113"/>
          <p:cNvSpPr>
            <a:spLocks noChangeArrowheads="1"/>
          </p:cNvSpPr>
          <p:nvPr/>
        </p:nvSpPr>
        <p:spPr bwMode="auto">
          <a:xfrm>
            <a:off x="3325813" y="2141306"/>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69" name="Rectangle 114"/>
          <p:cNvSpPr>
            <a:spLocks noChangeArrowheads="1"/>
          </p:cNvSpPr>
          <p:nvPr/>
        </p:nvSpPr>
        <p:spPr bwMode="auto">
          <a:xfrm>
            <a:off x="4805363" y="2134956"/>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0" name="Rectangle 115"/>
          <p:cNvSpPr>
            <a:spLocks noChangeArrowheads="1"/>
          </p:cNvSpPr>
          <p:nvPr/>
        </p:nvSpPr>
        <p:spPr bwMode="auto">
          <a:xfrm rot="18705074">
            <a:off x="3699669" y="2475475"/>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1" name="Rectangle 116"/>
          <p:cNvSpPr>
            <a:spLocks noChangeArrowheads="1"/>
          </p:cNvSpPr>
          <p:nvPr/>
        </p:nvSpPr>
        <p:spPr bwMode="auto">
          <a:xfrm rot="19056434">
            <a:off x="4529138" y="2327043"/>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2" name="Rectangle 117"/>
          <p:cNvSpPr>
            <a:spLocks noChangeArrowheads="1"/>
          </p:cNvSpPr>
          <p:nvPr/>
        </p:nvSpPr>
        <p:spPr bwMode="auto">
          <a:xfrm rot="20201368">
            <a:off x="3387726" y="2220681"/>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3" name="Rectangle 118"/>
          <p:cNvSpPr>
            <a:spLocks noChangeArrowheads="1"/>
          </p:cNvSpPr>
          <p:nvPr/>
        </p:nvSpPr>
        <p:spPr bwMode="auto">
          <a:xfrm rot="1367050">
            <a:off x="4676776" y="2217506"/>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4" name="Text Box 122"/>
          <p:cNvSpPr txBox="1">
            <a:spLocks noChangeArrowheads="1"/>
          </p:cNvSpPr>
          <p:nvPr/>
        </p:nvSpPr>
        <p:spPr bwMode="auto">
          <a:xfrm>
            <a:off x="4249738" y="2498493"/>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0/10</a:t>
            </a:r>
            <a:endParaRPr lang="en-US" altLang="en-US" b="1" dirty="0"/>
          </a:p>
        </p:txBody>
      </p:sp>
      <p:grpSp>
        <p:nvGrpSpPr>
          <p:cNvPr id="375" name="Group 124"/>
          <p:cNvGrpSpPr>
            <a:grpSpLocks/>
          </p:cNvGrpSpPr>
          <p:nvPr/>
        </p:nvGrpSpPr>
        <p:grpSpPr bwMode="auto">
          <a:xfrm>
            <a:off x="4054476" y="2296881"/>
            <a:ext cx="134937" cy="138112"/>
            <a:chOff x="2602" y="2568"/>
            <a:chExt cx="266" cy="261"/>
          </a:xfrm>
        </p:grpSpPr>
        <p:sp>
          <p:nvSpPr>
            <p:cNvPr id="376"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77"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1"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2"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3" name="Text Box 132"/>
          <p:cNvSpPr txBox="1">
            <a:spLocks noChangeArrowheads="1"/>
          </p:cNvSpPr>
          <p:nvPr/>
        </p:nvSpPr>
        <p:spPr bwMode="auto">
          <a:xfrm>
            <a:off x="3998913" y="2265131"/>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384" name="Rectangle 133"/>
          <p:cNvSpPr>
            <a:spLocks noChangeArrowheads="1"/>
          </p:cNvSpPr>
          <p:nvPr/>
        </p:nvSpPr>
        <p:spPr bwMode="auto">
          <a:xfrm flipH="1">
            <a:off x="4171951" y="2325456"/>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5" name="Text Box 134"/>
          <p:cNvSpPr txBox="1">
            <a:spLocks noChangeArrowheads="1"/>
          </p:cNvSpPr>
          <p:nvPr/>
        </p:nvSpPr>
        <p:spPr bwMode="auto">
          <a:xfrm>
            <a:off x="4097338" y="2268306"/>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86" name="Line 135"/>
          <p:cNvSpPr>
            <a:spLocks noChangeShapeType="1"/>
          </p:cNvSpPr>
          <p:nvPr/>
        </p:nvSpPr>
        <p:spPr bwMode="auto">
          <a:xfrm flipH="1">
            <a:off x="4152901" y="2398481"/>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 name="Line 136"/>
          <p:cNvSpPr>
            <a:spLocks noChangeShapeType="1"/>
          </p:cNvSpPr>
          <p:nvPr/>
        </p:nvSpPr>
        <p:spPr bwMode="auto">
          <a:xfrm flipH="1">
            <a:off x="4148138" y="2330218"/>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88"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349751" y="2720743"/>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 name="Group 141"/>
          <p:cNvGrpSpPr>
            <a:grpSpLocks/>
          </p:cNvGrpSpPr>
          <p:nvPr/>
        </p:nvGrpSpPr>
        <p:grpSpPr bwMode="auto">
          <a:xfrm>
            <a:off x="4232276" y="2538181"/>
            <a:ext cx="92075" cy="117475"/>
            <a:chOff x="860" y="3015"/>
            <a:chExt cx="67" cy="86"/>
          </a:xfrm>
        </p:grpSpPr>
        <p:pic>
          <p:nvPicPr>
            <p:cNvPr id="390"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6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43"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9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2" name="Rectangle 144"/>
          <p:cNvSpPr>
            <a:spLocks noChangeArrowheads="1"/>
          </p:cNvSpPr>
          <p:nvPr/>
        </p:nvSpPr>
        <p:spPr bwMode="auto">
          <a:xfrm rot="18829785">
            <a:off x="3481388" y="253818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3" name="Rectangle 145"/>
          <p:cNvSpPr>
            <a:spLocks noChangeArrowheads="1"/>
          </p:cNvSpPr>
          <p:nvPr/>
        </p:nvSpPr>
        <p:spPr bwMode="auto">
          <a:xfrm rot="18829785">
            <a:off x="4646613" y="255088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4" name="Text Box 146"/>
          <p:cNvSpPr txBox="1">
            <a:spLocks noChangeArrowheads="1"/>
          </p:cNvSpPr>
          <p:nvPr/>
        </p:nvSpPr>
        <p:spPr bwMode="auto">
          <a:xfrm rot="17741376">
            <a:off x="4546471" y="2355123"/>
            <a:ext cx="48921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MCT-V7-H</a:t>
            </a:r>
            <a:endParaRPr lang="en-US" altLang="en-US" dirty="0"/>
          </a:p>
        </p:txBody>
      </p:sp>
      <p:sp>
        <p:nvSpPr>
          <p:cNvPr id="395" name="Rectangle 147"/>
          <p:cNvSpPr>
            <a:spLocks noChangeArrowheads="1"/>
          </p:cNvSpPr>
          <p:nvPr/>
        </p:nvSpPr>
        <p:spPr bwMode="auto">
          <a:xfrm>
            <a:off x="4356101" y="2434993"/>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6" name="Text Box 148"/>
          <p:cNvSpPr txBox="1">
            <a:spLocks noChangeArrowheads="1"/>
          </p:cNvSpPr>
          <p:nvPr/>
        </p:nvSpPr>
        <p:spPr bwMode="auto">
          <a:xfrm>
            <a:off x="4248151" y="2400703"/>
            <a:ext cx="291148"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0/14</a:t>
            </a:r>
            <a:endParaRPr lang="en-US" altLang="en-US" b="1" dirty="0"/>
          </a:p>
        </p:txBody>
      </p:sp>
      <p:sp>
        <p:nvSpPr>
          <p:cNvPr id="398" name="Freeform 138"/>
          <p:cNvSpPr>
            <a:spLocks/>
          </p:cNvSpPr>
          <p:nvPr/>
        </p:nvSpPr>
        <p:spPr bwMode="auto">
          <a:xfrm>
            <a:off x="4235463" y="2420706"/>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 name="Text Box 150"/>
          <p:cNvSpPr txBox="1">
            <a:spLocks noChangeArrowheads="1"/>
          </p:cNvSpPr>
          <p:nvPr/>
        </p:nvSpPr>
        <p:spPr bwMode="auto">
          <a:xfrm rot="4508922">
            <a:off x="3173062" y="2246680"/>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CHP14-06</a:t>
            </a:r>
            <a:endParaRPr lang="en-US" altLang="en-US" b="1" dirty="0"/>
          </a:p>
        </p:txBody>
      </p:sp>
      <p:sp>
        <p:nvSpPr>
          <p:cNvPr id="401" name="Text Box 93"/>
          <p:cNvSpPr txBox="1">
            <a:spLocks noChangeArrowheads="1"/>
          </p:cNvSpPr>
          <p:nvPr/>
        </p:nvSpPr>
        <p:spPr bwMode="auto">
          <a:xfrm rot="13392484">
            <a:off x="4451388" y="1517717"/>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236</a:t>
            </a:r>
            <a:endParaRPr lang="en-US" altLang="en-US" b="1" dirty="0"/>
          </a:p>
        </p:txBody>
      </p:sp>
      <p:sp>
        <p:nvSpPr>
          <p:cNvPr id="403" name="Text Box 95"/>
          <p:cNvSpPr txBox="1">
            <a:spLocks noChangeArrowheads="1"/>
          </p:cNvSpPr>
          <p:nvPr/>
        </p:nvSpPr>
        <p:spPr bwMode="auto">
          <a:xfrm rot="7798156">
            <a:off x="3250324" y="1646133"/>
            <a:ext cx="558413"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Mk IV</a:t>
            </a:r>
            <a:endParaRPr lang="en-US" altLang="en-US" b="1" dirty="0"/>
          </a:p>
        </p:txBody>
      </p:sp>
      <p:sp>
        <p:nvSpPr>
          <p:cNvPr id="404" name="Text Box 127"/>
          <p:cNvSpPr txBox="1">
            <a:spLocks noChangeArrowheads="1"/>
          </p:cNvSpPr>
          <p:nvPr/>
        </p:nvSpPr>
        <p:spPr bwMode="auto">
          <a:xfrm rot="11002135">
            <a:off x="3921781" y="1331979"/>
            <a:ext cx="490814"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“Maestro”</a:t>
            </a:r>
            <a:endParaRPr lang="en-US" altLang="en-US" b="1" dirty="0"/>
          </a:p>
        </p:txBody>
      </p:sp>
      <p:sp>
        <p:nvSpPr>
          <p:cNvPr id="405" name="Text Box 136"/>
          <p:cNvSpPr txBox="1">
            <a:spLocks noChangeArrowheads="1"/>
          </p:cNvSpPr>
          <p:nvPr/>
        </p:nvSpPr>
        <p:spPr bwMode="auto">
          <a:xfrm rot="9106198">
            <a:off x="3573982" y="1394915"/>
            <a:ext cx="44678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Mad Cat</a:t>
            </a:r>
            <a:endParaRPr lang="en-US" altLang="en-US" b="1" dirty="0"/>
          </a:p>
        </p:txBody>
      </p:sp>
      <p:sp>
        <p:nvSpPr>
          <p:cNvPr id="407" name="AutoShape 140"/>
          <p:cNvSpPr>
            <a:spLocks noChangeArrowheads="1"/>
          </p:cNvSpPr>
          <p:nvPr/>
        </p:nvSpPr>
        <p:spPr bwMode="auto">
          <a:xfrm rot="1481547" flipV="1">
            <a:off x="4379913" y="1449156"/>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pic>
        <p:nvPicPr>
          <p:cNvPr id="409" name="Picture 1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0000">
            <a:off x="4468813" y="1501543"/>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 name="Picture 151" descr="Clan_Sea_Fox_large.gif"/>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rot="3522265">
            <a:off x="3463130" y="2461662"/>
            <a:ext cx="155575" cy="1571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413" name="Oval 274"/>
          <p:cNvSpPr>
            <a:spLocks noChangeArrowheads="1"/>
          </p:cNvSpPr>
          <p:nvPr/>
        </p:nvSpPr>
        <p:spPr bwMode="auto">
          <a:xfrm rot="6932141">
            <a:off x="5603345" y="1820919"/>
            <a:ext cx="88900" cy="88900"/>
          </a:xfrm>
          <a:prstGeom prst="ellipse">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a:t>
            </a:r>
          </a:p>
        </p:txBody>
      </p:sp>
      <p:sp>
        <p:nvSpPr>
          <p:cNvPr id="414" name="Oval 274"/>
          <p:cNvSpPr>
            <a:spLocks noChangeArrowheads="1"/>
          </p:cNvSpPr>
          <p:nvPr/>
        </p:nvSpPr>
        <p:spPr bwMode="auto">
          <a:xfrm rot="5779611">
            <a:off x="5554504" y="1992723"/>
            <a:ext cx="88900" cy="88900"/>
          </a:xfrm>
          <a:prstGeom prst="ellipse">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a:t>
            </a:r>
          </a:p>
        </p:txBody>
      </p:sp>
    </p:spTree>
    <p:extLst>
      <p:ext uri="{BB962C8B-B14F-4D97-AF65-F5344CB8AC3E}">
        <p14:creationId xmlns:p14="http://schemas.microsoft.com/office/powerpoint/2010/main" val="222628261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457200"/>
            <a:ext cx="2462405" cy="369332"/>
          </a:xfrm>
          <a:prstGeom prst="rect">
            <a:avLst/>
          </a:prstGeom>
        </p:spPr>
        <p:txBody>
          <a:bodyPr wrap="none">
            <a:spAutoFit/>
          </a:bodyPr>
          <a:lstStyle/>
          <a:p>
            <a:r>
              <a:rPr lang="en-US" dirty="0"/>
              <a:t>GS-C06 Mariano </a:t>
            </a:r>
            <a:r>
              <a:rPr lang="en-US" dirty="0" err="1"/>
              <a:t>Pascual</a:t>
            </a:r>
            <a:endParaRPr lang="en-US" dirty="0"/>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6385" name="Picture 1" descr="http://minionfeeding101.com/wp-content/uploads/2014/03/scsf19.jpg"/>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914400" y="1143000"/>
            <a:ext cx="1929005" cy="19431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381000" y="3398967"/>
            <a:ext cx="8381999"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GS-C06  </a:t>
            </a:r>
            <a:r>
              <a:rPr kumimoji="0" lang="en-US" altLang="en-US" sz="1000" b="0" i="0" u="none" strike="noStrike" cap="none" normalizeH="0" baseline="0" dirty="0" smtClean="0">
                <a:ln>
                  <a:noFill/>
                </a:ln>
                <a:solidFill>
                  <a:srgbClr val="272525"/>
                </a:solidFill>
                <a:effectLst/>
                <a:ea typeface="Calibri" pitchFamily="34" charset="0"/>
                <a:cs typeface="MyriadPro-Bold"/>
              </a:rPr>
              <a:t>Mariano </a:t>
            </a:r>
            <a:r>
              <a:rPr kumimoji="0" lang="en-US" altLang="en-US" sz="1000" b="0" i="0" u="none" strike="noStrike" cap="none" normalizeH="0" baseline="0" dirty="0" err="1" smtClean="0">
                <a:ln>
                  <a:noFill/>
                </a:ln>
                <a:solidFill>
                  <a:srgbClr val="272525"/>
                </a:solidFill>
                <a:effectLst/>
                <a:ea typeface="Calibri" pitchFamily="34" charset="0"/>
                <a:cs typeface="MyriadPro-Bold"/>
              </a:rPr>
              <a:t>Pascual</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272525"/>
                </a:solidFill>
                <a:effectLst/>
                <a:ea typeface="Calibri" pitchFamily="34" charset="0"/>
                <a:cs typeface="MyriadPro-Bold"/>
              </a:rPr>
              <a:t>1/1/2</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272525"/>
                </a:solidFill>
                <a:effectLst/>
                <a:ea typeface="Calibri" pitchFamily="34" charset="0"/>
                <a:cs typeface="MyriadPro-Bold"/>
              </a:rPr>
              <a:t>CLASS L</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272525"/>
                </a:solidFill>
                <a:effectLst/>
                <a:ea typeface="Calibri" pitchFamily="34" charset="0"/>
                <a:cs typeface="MyriadPro-Bold"/>
              </a:rPr>
              <a:t>12 PTS OR 23 CHP14-01</a:t>
            </a:r>
            <a:endParaRPr kumimoji="0" lang="en-US" altLang="en-US" sz="1000" b="0" i="0" u="none" strike="noStrike" cap="none" normalizeH="0" baseline="0" dirty="0" smtClean="0">
              <a:ln>
                <a:noFill/>
              </a:ln>
              <a:solidFill>
                <a:schemeClr val="tx1"/>
              </a:solidFill>
              <a:effectLst/>
              <a:cs typeface="Arial" pitchFamily="34" charset="0"/>
            </a:endParaRPr>
          </a:p>
          <a:p>
            <a:pPr eaLnBrk="0" fontAlgn="base" hangingPunct="0">
              <a:spcBef>
                <a:spcPct val="0"/>
              </a:spcBef>
              <a:spcAft>
                <a:spcPct val="0"/>
              </a:spcAft>
            </a:pPr>
            <a:r>
              <a:rPr kumimoji="0" lang="en-US" altLang="en-US" sz="1000" b="0" i="0" u="none" strike="noStrike" cap="none" normalizeH="0" baseline="0" dirty="0" smtClean="0">
                <a:ln>
                  <a:noFill/>
                </a:ln>
                <a:solidFill>
                  <a:srgbClr val="272525"/>
                </a:solidFill>
                <a:effectLst/>
                <a:ea typeface="Calibri" pitchFamily="34" charset="0"/>
                <a:cs typeface="MyriadPro-Bold"/>
              </a:rPr>
              <a:t>6 BASE RECRUIT  0 BR  4 HS</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rgbClr val="272525"/>
              </a:solidFill>
              <a:effectLst/>
              <a:ea typeface="Calibri" pitchFamily="34" charset="0"/>
              <a:cs typeface="MyriadPro-Regular"/>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rgbClr val="272525"/>
                </a:solidFill>
                <a:effectLst/>
                <a:ea typeface="Calibri" pitchFamily="34" charset="0"/>
                <a:cs typeface="MyriadPro-Regular"/>
              </a:rPr>
              <a:t>GNAT </a:t>
            </a:r>
            <a:r>
              <a:rPr kumimoji="0" lang="en-US" altLang="en-US" sz="1000" b="0" i="0" u="none" strike="noStrike" cap="none" normalizeH="0" baseline="0" dirty="0" smtClean="0">
                <a:ln>
                  <a:noFill/>
                </a:ln>
                <a:solidFill>
                  <a:srgbClr val="272525"/>
                </a:solidFill>
                <a:effectLst/>
                <a:ea typeface="Calibri" pitchFamily="34" charset="0"/>
                <a:cs typeface="MyriadPro-Regular"/>
              </a:rPr>
              <a:t>(optional) This unit ignores figure bases and terrain for movement purposes, though it still cannot occupy blocking terrain at the end of a move. This unit fails to break away only on a result of 1, and it cannot use the run option when breaking</a:t>
            </a:r>
            <a:r>
              <a:rPr kumimoji="0" lang="en-US" altLang="en-US" sz="1000" b="0" i="0" u="none" strike="noStrike" cap="none" normalizeH="0" dirty="0" smtClean="0">
                <a:ln>
                  <a:noFill/>
                </a:ln>
                <a:solidFill>
                  <a:srgbClr val="272525"/>
                </a:solidFill>
                <a:effectLst/>
                <a:ea typeface="Calibri" pitchFamily="34" charset="0"/>
                <a:cs typeface="MyriadPro-Regular"/>
              </a:rPr>
              <a:t> away</a:t>
            </a:r>
            <a:r>
              <a:rPr kumimoji="0" lang="en-US" altLang="en-US" sz="1000" b="0" i="0" u="none" strike="noStrike" cap="none" normalizeH="0" baseline="0" dirty="0" smtClean="0">
                <a:ln>
                  <a:noFill/>
                </a:ln>
                <a:solidFill>
                  <a:srgbClr val="272525"/>
                </a:solidFill>
                <a:effectLst/>
                <a:ea typeface="Calibri" pitchFamily="34" charset="0"/>
                <a:cs typeface="MyriadPro-Regular"/>
              </a:rPr>
              <a:t>.</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rgbClr val="272525"/>
              </a:solidFill>
              <a:effectLst/>
              <a:ea typeface="Calibri" pitchFamily="34" charset="0"/>
              <a:cs typeface="MyriadPro-Regular"/>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272525"/>
                </a:solidFill>
                <a:effectLst/>
                <a:ea typeface="Calibri" pitchFamily="34" charset="0"/>
                <a:cs typeface="MyriadPro-Regular"/>
              </a:rPr>
              <a:t>'</a:t>
            </a:r>
            <a:r>
              <a:rPr kumimoji="0" lang="en-US" altLang="en-US" sz="1000" b="0" i="0" u="none" strike="noStrike" cap="none" normalizeH="0" baseline="0" dirty="0" err="1" smtClean="0">
                <a:ln>
                  <a:noFill/>
                </a:ln>
                <a:solidFill>
                  <a:srgbClr val="272525"/>
                </a:solidFill>
                <a:effectLst/>
                <a:ea typeface="Calibri" pitchFamily="34" charset="0"/>
                <a:cs typeface="MyriadPro-Regular"/>
              </a:rPr>
              <a:t>Mech</a:t>
            </a:r>
            <a:r>
              <a:rPr kumimoji="0" lang="en-US" altLang="en-US" sz="1000" b="0" i="0" u="none" strike="noStrike" cap="none" normalizeH="0" baseline="0" dirty="0" smtClean="0">
                <a:ln>
                  <a:noFill/>
                </a:ln>
                <a:solidFill>
                  <a:srgbClr val="272525"/>
                </a:solidFill>
                <a:effectLst/>
                <a:ea typeface="Calibri" pitchFamily="34" charset="0"/>
                <a:cs typeface="MyriadPro-Regular"/>
              </a:rPr>
              <a:t>: CVR-A1-L ‘CREEPER’ </a:t>
            </a:r>
            <a:r>
              <a:rPr kumimoji="0" lang="en-US" altLang="en-US" sz="1000" b="0" i="1" u="none" strike="noStrike" cap="none" normalizeH="0" baseline="0" dirty="0" smtClean="0">
                <a:ln>
                  <a:noFill/>
                </a:ln>
                <a:solidFill>
                  <a:srgbClr val="272525"/>
                </a:solidFill>
                <a:effectLst/>
                <a:ea typeface="Calibri" pitchFamily="34" charset="0"/>
                <a:cs typeface="MyriadPro-Regular"/>
              </a:rPr>
              <a:t>CADAVER</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272525"/>
                </a:solidFill>
                <a:effectLst/>
                <a:ea typeface="Calibri" pitchFamily="34" charset="0"/>
                <a:cs typeface="MyriadPro-Regular"/>
              </a:rPr>
              <a:t>The mercenary </a:t>
            </a:r>
            <a:r>
              <a:rPr kumimoji="0" lang="en-US" altLang="en-US" sz="1000" b="0" i="0" u="none" strike="noStrike" cap="none" normalizeH="0" baseline="0" dirty="0" err="1" smtClean="0">
                <a:ln>
                  <a:noFill/>
                </a:ln>
                <a:solidFill>
                  <a:srgbClr val="272525"/>
                </a:solidFill>
                <a:effectLst/>
                <a:ea typeface="Calibri" pitchFamily="34" charset="0"/>
                <a:cs typeface="MyriadPro-Regular"/>
              </a:rPr>
              <a:t>Bugmen</a:t>
            </a:r>
            <a:r>
              <a:rPr kumimoji="0" lang="en-US" altLang="en-US" sz="1000" b="0" i="0" u="none" strike="noStrike" cap="none" normalizeH="0" baseline="0" dirty="0" smtClean="0">
                <a:ln>
                  <a:noFill/>
                </a:ln>
                <a:solidFill>
                  <a:srgbClr val="272525"/>
                </a:solidFill>
                <a:effectLst/>
                <a:ea typeface="Calibri" pitchFamily="34" charset="0"/>
                <a:cs typeface="MyriadPro-Regular"/>
              </a:rPr>
              <a:t> lance specializes in eliminating reconnaissance units. </a:t>
            </a:r>
            <a:r>
              <a:rPr kumimoji="0" lang="en-US" altLang="en-US" sz="1000" b="0" i="0" u="none" strike="noStrike" cap="none" normalizeH="0" baseline="0" dirty="0" err="1" smtClean="0">
                <a:ln>
                  <a:noFill/>
                </a:ln>
                <a:solidFill>
                  <a:srgbClr val="272525"/>
                </a:solidFill>
                <a:effectLst/>
                <a:ea typeface="Calibri" pitchFamily="34" charset="0"/>
                <a:cs typeface="MyriadPro-Regular"/>
              </a:rPr>
              <a:t>Pascual</a:t>
            </a:r>
            <a:r>
              <a:rPr kumimoji="0" lang="en-US" altLang="en-US" sz="1000" b="0" i="0" u="none" strike="noStrike" cap="none" normalizeH="0" baseline="0" dirty="0" smtClean="0">
                <a:ln>
                  <a:noFill/>
                </a:ln>
                <a:solidFill>
                  <a:srgbClr val="272525"/>
                </a:solidFill>
                <a:effectLst/>
                <a:ea typeface="Calibri" pitchFamily="34" charset="0"/>
                <a:cs typeface="MyriadPro-Regular"/>
              </a:rPr>
              <a:t>, the </a:t>
            </a:r>
            <a:r>
              <a:rPr kumimoji="0" lang="en-US" altLang="en-US" sz="1000" b="0" i="0" u="none" strike="noStrike" cap="none" normalizeH="0" baseline="0" dirty="0" err="1" smtClean="0">
                <a:ln>
                  <a:noFill/>
                </a:ln>
                <a:solidFill>
                  <a:srgbClr val="272525"/>
                </a:solidFill>
                <a:effectLst/>
                <a:ea typeface="Calibri" pitchFamily="34" charset="0"/>
                <a:cs typeface="MyriadPro-Regular"/>
              </a:rPr>
              <a:t>Bugmen’s</a:t>
            </a:r>
            <a:r>
              <a:rPr kumimoji="0" lang="en-US" altLang="en-US" sz="1000" b="0" i="0" u="none" strike="noStrike" cap="none" normalizeH="0" baseline="0" dirty="0" smtClean="0">
                <a:ln>
                  <a:noFill/>
                </a:ln>
                <a:solidFill>
                  <a:srgbClr val="272525"/>
                </a:solidFill>
                <a:effectLst/>
                <a:ea typeface="Calibri" pitchFamily="34" charset="0"/>
                <a:cs typeface="MyriadPro-Regular"/>
              </a:rPr>
              <a:t> commander, has not only had success against other Inner Sphere forces, but while employed by the </a:t>
            </a:r>
            <a:r>
              <a:rPr kumimoji="0" lang="en-US" altLang="en-US" sz="1000" b="0" i="0" u="none" strike="noStrike" cap="none" normalizeH="0" baseline="0" dirty="0" err="1" smtClean="0">
                <a:ln>
                  <a:noFill/>
                </a:ln>
                <a:solidFill>
                  <a:srgbClr val="272525"/>
                </a:solidFill>
                <a:effectLst/>
                <a:ea typeface="Calibri" pitchFamily="34" charset="0"/>
                <a:cs typeface="MyriadPro-Regular"/>
              </a:rPr>
              <a:t>Lyran</a:t>
            </a:r>
            <a:r>
              <a:rPr kumimoji="0" lang="en-US" altLang="en-US" sz="1000" b="0" i="0" u="none" strike="noStrike" cap="none" normalizeH="0" baseline="0" dirty="0" smtClean="0">
                <a:ln>
                  <a:noFill/>
                </a:ln>
                <a:solidFill>
                  <a:srgbClr val="272525"/>
                </a:solidFill>
                <a:effectLst/>
                <a:ea typeface="Calibri" pitchFamily="34" charset="0"/>
                <a:cs typeface="MyriadPro-Regular"/>
              </a:rPr>
              <a:t> Commonwealth he showed up a </a:t>
            </a:r>
            <a:r>
              <a:rPr kumimoji="0" lang="en-US" altLang="en-US" sz="1000" b="0" i="1" u="none" strike="noStrike" cap="none" normalizeH="0" baseline="0" dirty="0" err="1" smtClean="0">
                <a:ln>
                  <a:noFill/>
                </a:ln>
                <a:solidFill>
                  <a:srgbClr val="272525"/>
                </a:solidFill>
                <a:effectLst/>
                <a:ea typeface="Calibri" pitchFamily="34" charset="0"/>
                <a:cs typeface="MyriadPro-It"/>
              </a:rPr>
              <a:t>Hellbringer</a:t>
            </a:r>
            <a:r>
              <a:rPr kumimoji="0" lang="en-US" altLang="en-US" sz="1000" b="0" i="1" u="none" strike="noStrike" cap="none" normalizeH="0" baseline="0" dirty="0" smtClean="0">
                <a:ln>
                  <a:noFill/>
                </a:ln>
                <a:solidFill>
                  <a:srgbClr val="272525"/>
                </a:solidFill>
                <a:effectLst/>
                <a:ea typeface="Calibri" pitchFamily="34" charset="0"/>
                <a:cs typeface="MyriadPro-It"/>
              </a:rPr>
              <a:t> </a:t>
            </a:r>
            <a:r>
              <a:rPr kumimoji="0" lang="en-US" altLang="en-US" sz="1000" b="0" i="0" u="none" strike="noStrike" cap="none" normalizeH="0" baseline="0" dirty="0" smtClean="0">
                <a:ln>
                  <a:noFill/>
                </a:ln>
                <a:solidFill>
                  <a:srgbClr val="272525"/>
                </a:solidFill>
                <a:effectLst/>
                <a:ea typeface="Calibri" pitchFamily="34" charset="0"/>
                <a:cs typeface="MyriadPro-Regular"/>
              </a:rPr>
              <a:t>whose pilot underestimated the punch of ten MRMs and a pair of medium lasers. Despite the Jade Falcon detonating an ammo bin, </a:t>
            </a:r>
            <a:r>
              <a:rPr kumimoji="0" lang="en-US" altLang="en-US" sz="1000" b="0" i="0" u="none" strike="noStrike" cap="none" normalizeH="0" baseline="0" dirty="0" err="1" smtClean="0">
                <a:ln>
                  <a:noFill/>
                </a:ln>
                <a:solidFill>
                  <a:srgbClr val="272525"/>
                </a:solidFill>
                <a:effectLst/>
                <a:ea typeface="Calibri" pitchFamily="34" charset="0"/>
                <a:cs typeface="MyriadPro-Regular"/>
              </a:rPr>
              <a:t>Pascual</a:t>
            </a:r>
            <a:r>
              <a:rPr kumimoji="0" lang="en-US" altLang="en-US" sz="1000" b="0" i="0" u="none" strike="noStrike" cap="none" normalizeH="0" baseline="0" dirty="0" smtClean="0">
                <a:ln>
                  <a:noFill/>
                </a:ln>
                <a:solidFill>
                  <a:srgbClr val="272525"/>
                </a:solidFill>
                <a:effectLst/>
                <a:ea typeface="Calibri" pitchFamily="34" charset="0"/>
                <a:cs typeface="MyriadPro-Regular"/>
              </a:rPr>
              <a:t> used his superior mobility to get in close and shatter his opponent. The rest of the </a:t>
            </a:r>
            <a:r>
              <a:rPr kumimoji="0" lang="en-US" altLang="en-US" sz="1000" b="0" i="0" u="none" strike="noStrike" cap="none" normalizeH="0" baseline="0" dirty="0" err="1" smtClean="0">
                <a:ln>
                  <a:noFill/>
                </a:ln>
                <a:solidFill>
                  <a:srgbClr val="272525"/>
                </a:solidFill>
                <a:effectLst/>
                <a:ea typeface="Calibri" pitchFamily="34" charset="0"/>
                <a:cs typeface="MyriadPro-Regular"/>
              </a:rPr>
              <a:t>Bugmen</a:t>
            </a:r>
            <a:r>
              <a:rPr kumimoji="0" lang="en-US" altLang="en-US" sz="1000" b="0" i="0" u="none" strike="noStrike" cap="none" normalizeH="0" baseline="0" dirty="0" smtClean="0">
                <a:ln>
                  <a:noFill/>
                </a:ln>
                <a:solidFill>
                  <a:srgbClr val="272525"/>
                </a:solidFill>
                <a:effectLst/>
                <a:ea typeface="Calibri" pitchFamily="34" charset="0"/>
                <a:cs typeface="MyriadPro-Regular"/>
              </a:rPr>
              <a:t> were able to cover his retreat while the remainder of the Falcon Star rallied to their fallen comrade. Lately his lance has been seen hanging around with remnants of </a:t>
            </a:r>
            <a:r>
              <a:rPr kumimoji="0" lang="en-US" altLang="en-US" sz="1000" b="0" i="0" u="none" strike="noStrike" cap="none" normalizeH="0" baseline="0" dirty="0" err="1" smtClean="0">
                <a:ln>
                  <a:noFill/>
                </a:ln>
                <a:solidFill>
                  <a:srgbClr val="272525"/>
                </a:solidFill>
                <a:effectLst/>
                <a:ea typeface="Calibri" pitchFamily="34" charset="0"/>
                <a:cs typeface="MyriadPro-Regular"/>
              </a:rPr>
              <a:t>Bannson’s</a:t>
            </a:r>
            <a:r>
              <a:rPr kumimoji="0" lang="en-US" altLang="en-US" sz="1000" b="0" i="0" u="none" strike="noStrike" cap="none" normalizeH="0" baseline="0" dirty="0" smtClean="0">
                <a:ln>
                  <a:noFill/>
                </a:ln>
                <a:solidFill>
                  <a:srgbClr val="272525"/>
                </a:solidFill>
                <a:effectLst/>
                <a:ea typeface="Calibri" pitchFamily="34" charset="0"/>
                <a:cs typeface="MyriadPro-Regular"/>
              </a:rPr>
              <a:t> Raiders.</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Oval 106"/>
          <p:cNvSpPr>
            <a:spLocks noChangeArrowheads="1"/>
          </p:cNvSpPr>
          <p:nvPr/>
        </p:nvSpPr>
        <p:spPr bwMode="auto">
          <a:xfrm>
            <a:off x="3260726" y="1230313"/>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7"/>
          <p:cNvSpPr>
            <a:spLocks noChangeArrowheads="1"/>
          </p:cNvSpPr>
          <p:nvPr/>
        </p:nvSpPr>
        <p:spPr bwMode="auto">
          <a:xfrm flipV="1">
            <a:off x="4056063" y="2049463"/>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Oval 108"/>
          <p:cNvSpPr>
            <a:spLocks noChangeArrowheads="1"/>
          </p:cNvSpPr>
          <p:nvPr/>
        </p:nvSpPr>
        <p:spPr bwMode="auto">
          <a:xfrm>
            <a:off x="3297238" y="1274763"/>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9" name="Line 109"/>
          <p:cNvSpPr>
            <a:spLocks noChangeShapeType="1"/>
          </p:cNvSpPr>
          <p:nvPr/>
        </p:nvSpPr>
        <p:spPr bwMode="auto">
          <a:xfrm rot="21493452">
            <a:off x="3303588" y="2078038"/>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0"/>
          <p:cNvSpPr>
            <a:spLocks noChangeShapeType="1"/>
          </p:cNvSpPr>
          <p:nvPr/>
        </p:nvSpPr>
        <p:spPr bwMode="auto">
          <a:xfrm rot="21565364">
            <a:off x="4754563" y="2074863"/>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1"/>
          <p:cNvSpPr>
            <a:spLocks noChangeShapeType="1"/>
          </p:cNvSpPr>
          <p:nvPr/>
        </p:nvSpPr>
        <p:spPr bwMode="auto">
          <a:xfrm flipV="1">
            <a:off x="3524251" y="2554288"/>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12"/>
          <p:cNvSpPr>
            <a:spLocks noChangeShapeType="1"/>
          </p:cNvSpPr>
          <p:nvPr/>
        </p:nvSpPr>
        <p:spPr bwMode="auto">
          <a:xfrm flipH="1" flipV="1">
            <a:off x="4567238" y="2551113"/>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Rectangle 113"/>
          <p:cNvSpPr>
            <a:spLocks noChangeArrowheads="1"/>
          </p:cNvSpPr>
          <p:nvPr/>
        </p:nvSpPr>
        <p:spPr bwMode="auto">
          <a:xfrm>
            <a:off x="3281363" y="2081213"/>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4"/>
          <p:cNvSpPr>
            <a:spLocks noChangeArrowheads="1"/>
          </p:cNvSpPr>
          <p:nvPr/>
        </p:nvSpPr>
        <p:spPr bwMode="auto">
          <a:xfrm>
            <a:off x="4760913" y="2074863"/>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5"/>
          <p:cNvSpPr>
            <a:spLocks noChangeArrowheads="1"/>
          </p:cNvSpPr>
          <p:nvPr/>
        </p:nvSpPr>
        <p:spPr bwMode="auto">
          <a:xfrm rot="18705074">
            <a:off x="3655219" y="2415382"/>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6"/>
          <p:cNvSpPr>
            <a:spLocks noChangeArrowheads="1"/>
          </p:cNvSpPr>
          <p:nvPr/>
        </p:nvSpPr>
        <p:spPr bwMode="auto">
          <a:xfrm rot="19056434">
            <a:off x="4484688" y="2266950"/>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7"/>
          <p:cNvSpPr>
            <a:spLocks noChangeArrowheads="1"/>
          </p:cNvSpPr>
          <p:nvPr/>
        </p:nvSpPr>
        <p:spPr bwMode="auto">
          <a:xfrm rot="20201368">
            <a:off x="3343276" y="2160588"/>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Rectangle 118"/>
          <p:cNvSpPr>
            <a:spLocks noChangeArrowheads="1"/>
          </p:cNvSpPr>
          <p:nvPr/>
        </p:nvSpPr>
        <p:spPr bwMode="auto">
          <a:xfrm rot="1367050">
            <a:off x="4632326" y="2157413"/>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9" name="Text Box 122"/>
          <p:cNvSpPr txBox="1">
            <a:spLocks noChangeArrowheads="1"/>
          </p:cNvSpPr>
          <p:nvPr/>
        </p:nvSpPr>
        <p:spPr bwMode="auto">
          <a:xfrm>
            <a:off x="4205288" y="24384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0/10</a:t>
            </a:r>
            <a:endParaRPr lang="en-US" altLang="en-US" b="1" dirty="0"/>
          </a:p>
        </p:txBody>
      </p:sp>
      <p:grpSp>
        <p:nvGrpSpPr>
          <p:cNvPr id="20" name="Group 124"/>
          <p:cNvGrpSpPr>
            <a:grpSpLocks/>
          </p:cNvGrpSpPr>
          <p:nvPr/>
        </p:nvGrpSpPr>
        <p:grpSpPr bwMode="auto">
          <a:xfrm>
            <a:off x="4010026" y="2236788"/>
            <a:ext cx="134937" cy="138112"/>
            <a:chOff x="2602" y="2568"/>
            <a:chExt cx="266" cy="261"/>
          </a:xfrm>
        </p:grpSpPr>
        <p:sp>
          <p:nvSpPr>
            <p:cNvPr id="21"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2"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 name="Text Box 132"/>
          <p:cNvSpPr txBox="1">
            <a:spLocks noChangeArrowheads="1"/>
          </p:cNvSpPr>
          <p:nvPr/>
        </p:nvSpPr>
        <p:spPr bwMode="auto">
          <a:xfrm>
            <a:off x="3954463" y="2205038"/>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9" name="Rectangle 133"/>
          <p:cNvSpPr>
            <a:spLocks noChangeArrowheads="1"/>
          </p:cNvSpPr>
          <p:nvPr/>
        </p:nvSpPr>
        <p:spPr bwMode="auto">
          <a:xfrm flipH="1">
            <a:off x="4127501" y="2265363"/>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0" name="Text Box 134"/>
          <p:cNvSpPr txBox="1">
            <a:spLocks noChangeArrowheads="1"/>
          </p:cNvSpPr>
          <p:nvPr/>
        </p:nvSpPr>
        <p:spPr bwMode="auto">
          <a:xfrm>
            <a:off x="4052888" y="2208213"/>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1" name="Line 135"/>
          <p:cNvSpPr>
            <a:spLocks noChangeShapeType="1"/>
          </p:cNvSpPr>
          <p:nvPr/>
        </p:nvSpPr>
        <p:spPr bwMode="auto">
          <a:xfrm flipH="1">
            <a:off x="4108451" y="2338388"/>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36"/>
          <p:cNvSpPr>
            <a:spLocks noChangeShapeType="1"/>
          </p:cNvSpPr>
          <p:nvPr/>
        </p:nvSpPr>
        <p:spPr bwMode="auto">
          <a:xfrm flipH="1">
            <a:off x="4103688" y="2270125"/>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3" name="Picture 137" descr="Symbols"/>
          <p:cNvPicPr>
            <a:picLocks noChangeAspect="1" noChangeArrowheads="1"/>
          </p:cNvPicPr>
          <p:nvPr/>
        </p:nvPicPr>
        <p:blipFill>
          <a:blip r:embed="rId4" cstate="print">
            <a:extLst>
              <a:ext uri="{28A0092B-C50C-407E-A947-70E740481C1C}">
                <a14:useLocalDpi xmlns:a14="http://schemas.microsoft.com/office/drawing/2010/main" val="0"/>
              </a:ext>
            </a:extLst>
          </a:blip>
          <a:srcRect l="4803" t="6523" r="91388" b="86644"/>
          <a:stretch>
            <a:fillRect/>
          </a:stretch>
        </p:blipFill>
        <p:spPr bwMode="auto">
          <a:xfrm rot="19886865">
            <a:off x="4305301" y="2660650"/>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142" descr="Bomb 2"/>
          <p:cNvPicPr>
            <a:picLocks noChangeAspect="1" noChangeArrowheads="1"/>
          </p:cNvPicPr>
          <p:nvPr/>
        </p:nvPicPr>
        <p:blipFill>
          <a:blip r:embed="rId5" cstate="print">
            <a:extLst>
              <a:ext uri="{28A0092B-C50C-407E-A947-70E740481C1C}">
                <a14:useLocalDpi xmlns:a14="http://schemas.microsoft.com/office/drawing/2010/main" val="0"/>
              </a:ext>
            </a:extLst>
          </a:blip>
          <a:srcRect l="42989" t="62067" r="55597" b="33537"/>
          <a:stretch>
            <a:fillRect/>
          </a:stretch>
        </p:blipFill>
        <p:spPr bwMode="auto">
          <a:xfrm>
            <a:off x="4187817" y="2478088"/>
            <a:ext cx="50847"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Rectangle 144"/>
          <p:cNvSpPr>
            <a:spLocks noChangeArrowheads="1"/>
          </p:cNvSpPr>
          <p:nvPr/>
        </p:nvSpPr>
        <p:spPr bwMode="auto">
          <a:xfrm rot="18829785">
            <a:off x="3436938" y="24780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Rectangle 145"/>
          <p:cNvSpPr>
            <a:spLocks noChangeArrowheads="1"/>
          </p:cNvSpPr>
          <p:nvPr/>
        </p:nvSpPr>
        <p:spPr bwMode="auto">
          <a:xfrm rot="18829785">
            <a:off x="4602163" y="2490788"/>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 name="Text Box 146"/>
          <p:cNvSpPr txBox="1">
            <a:spLocks noChangeArrowheads="1"/>
          </p:cNvSpPr>
          <p:nvPr/>
        </p:nvSpPr>
        <p:spPr bwMode="auto">
          <a:xfrm rot="17741376">
            <a:off x="4508433" y="2295030"/>
            <a:ext cx="47638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CVR-A1-L</a:t>
            </a:r>
            <a:endParaRPr lang="en-US" altLang="en-US" dirty="0"/>
          </a:p>
        </p:txBody>
      </p:sp>
      <p:sp>
        <p:nvSpPr>
          <p:cNvPr id="40" name="Rectangle 147"/>
          <p:cNvSpPr>
            <a:spLocks noChangeArrowheads="1"/>
          </p:cNvSpPr>
          <p:nvPr/>
        </p:nvSpPr>
        <p:spPr bwMode="auto">
          <a:xfrm>
            <a:off x="4311651" y="2374900"/>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1" name="Text Box 148"/>
          <p:cNvSpPr txBox="1">
            <a:spLocks noChangeArrowheads="1"/>
          </p:cNvSpPr>
          <p:nvPr/>
        </p:nvSpPr>
        <p:spPr bwMode="auto">
          <a:xfrm>
            <a:off x="4203701" y="233680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0/10</a:t>
            </a:r>
            <a:endParaRPr lang="en-US" altLang="en-US" b="1" dirty="0"/>
          </a:p>
        </p:txBody>
      </p:sp>
      <p:grpSp>
        <p:nvGrpSpPr>
          <p:cNvPr id="42" name="Group 52"/>
          <p:cNvGrpSpPr>
            <a:grpSpLocks/>
          </p:cNvGrpSpPr>
          <p:nvPr/>
        </p:nvGrpSpPr>
        <p:grpSpPr bwMode="auto">
          <a:xfrm>
            <a:off x="4191001" y="2360613"/>
            <a:ext cx="93662" cy="127000"/>
            <a:chOff x="1098550" y="6261100"/>
            <a:chExt cx="93663" cy="127000"/>
          </a:xfrm>
        </p:grpSpPr>
        <p:sp>
          <p:nvSpPr>
            <p:cNvPr id="43" name="Freeform 138"/>
            <p:cNvSpPr>
              <a:spLocks/>
            </p:cNvSpPr>
            <p:nvPr/>
          </p:nvSpPr>
          <p:spPr bwMode="auto">
            <a:xfrm>
              <a:off x="1098550" y="6261100"/>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5" name="Text Box 150"/>
          <p:cNvSpPr txBox="1">
            <a:spLocks noChangeArrowheads="1"/>
          </p:cNvSpPr>
          <p:nvPr/>
        </p:nvSpPr>
        <p:spPr bwMode="auto">
          <a:xfrm rot="4507261">
            <a:off x="3119520" y="2187171"/>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CHP14-01</a:t>
            </a:r>
            <a:endParaRPr lang="en-US" altLang="en-US" b="1" dirty="0"/>
          </a:p>
        </p:txBody>
      </p:sp>
      <p:sp>
        <p:nvSpPr>
          <p:cNvPr id="46" name="Text Box 93"/>
          <p:cNvSpPr txBox="1">
            <a:spLocks noChangeArrowheads="1"/>
          </p:cNvSpPr>
          <p:nvPr/>
        </p:nvSpPr>
        <p:spPr bwMode="auto">
          <a:xfrm rot="13392484">
            <a:off x="4406938" y="1457624"/>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122</a:t>
            </a:r>
            <a:endParaRPr lang="en-US" altLang="en-US" b="1" dirty="0"/>
          </a:p>
        </p:txBody>
      </p:sp>
      <p:sp>
        <p:nvSpPr>
          <p:cNvPr id="50" name="Text Box 136"/>
          <p:cNvSpPr txBox="1">
            <a:spLocks noChangeArrowheads="1"/>
          </p:cNvSpPr>
          <p:nvPr/>
        </p:nvSpPr>
        <p:spPr bwMode="auto">
          <a:xfrm rot="8718689">
            <a:off x="3427953" y="1392774"/>
            <a:ext cx="470091"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Cadaver</a:t>
            </a:r>
            <a:endParaRPr lang="en-US" altLang="en-US" b="1" dirty="0"/>
          </a:p>
        </p:txBody>
      </p:sp>
      <p:sp>
        <p:nvSpPr>
          <p:cNvPr id="52" name="AutoShape 140"/>
          <p:cNvSpPr>
            <a:spLocks noChangeArrowheads="1"/>
          </p:cNvSpPr>
          <p:nvPr/>
        </p:nvSpPr>
        <p:spPr bwMode="auto">
          <a:xfrm rot="1481547" flipV="1">
            <a:off x="4335463" y="1389063"/>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3" name="Text Box 139"/>
          <p:cNvSpPr txBox="1">
            <a:spLocks noChangeArrowheads="1"/>
          </p:cNvSpPr>
          <p:nvPr/>
        </p:nvSpPr>
        <p:spPr bwMode="auto">
          <a:xfrm rot="10800000">
            <a:off x="3830508" y="1258177"/>
            <a:ext cx="48921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“Creeper”</a:t>
            </a:r>
            <a:endParaRPr lang="en-US" altLang="en-US" b="1" dirty="0"/>
          </a:p>
        </p:txBody>
      </p:sp>
      <p:sp>
        <p:nvSpPr>
          <p:cNvPr id="57" name="Oval 3"/>
          <p:cNvSpPr>
            <a:spLocks noChangeArrowheads="1"/>
          </p:cNvSpPr>
          <p:nvPr/>
        </p:nvSpPr>
        <p:spPr bwMode="auto">
          <a:xfrm>
            <a:off x="5965825" y="2477047"/>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58" name="Rectangle 5"/>
          <p:cNvSpPr>
            <a:spLocks noChangeArrowheads="1"/>
          </p:cNvSpPr>
          <p:nvPr/>
        </p:nvSpPr>
        <p:spPr bwMode="auto">
          <a:xfrm rot="6942598">
            <a:off x="5546725" y="1791247"/>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t>10</a:t>
            </a:r>
          </a:p>
        </p:txBody>
      </p:sp>
      <p:sp>
        <p:nvSpPr>
          <p:cNvPr id="59" name="Rectangle 6"/>
          <p:cNvSpPr>
            <a:spLocks noChangeArrowheads="1"/>
          </p:cNvSpPr>
          <p:nvPr/>
        </p:nvSpPr>
        <p:spPr bwMode="auto">
          <a:xfrm rot="6942598">
            <a:off x="5445125" y="174362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9</a:t>
            </a:r>
          </a:p>
        </p:txBody>
      </p:sp>
      <p:sp>
        <p:nvSpPr>
          <p:cNvPr id="60" name="Rectangle 7"/>
          <p:cNvSpPr>
            <a:spLocks noChangeArrowheads="1"/>
          </p:cNvSpPr>
          <p:nvPr/>
        </p:nvSpPr>
        <p:spPr bwMode="auto">
          <a:xfrm rot="6942598">
            <a:off x="5730875" y="1880147"/>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t>3</a:t>
            </a:r>
            <a:endParaRPr lang="en-US" altLang="en-US" dirty="0"/>
          </a:p>
        </p:txBody>
      </p:sp>
      <p:sp>
        <p:nvSpPr>
          <p:cNvPr id="61" name="Rectangle 8"/>
          <p:cNvSpPr>
            <a:spLocks noChangeArrowheads="1"/>
          </p:cNvSpPr>
          <p:nvPr/>
        </p:nvSpPr>
        <p:spPr bwMode="auto">
          <a:xfrm rot="6588229">
            <a:off x="5407025" y="1845222"/>
            <a:ext cx="92075" cy="92075"/>
          </a:xfrm>
          <a:prstGeom prst="rect">
            <a:avLst/>
          </a:prstGeom>
          <a:solidFill>
            <a:schemeClr val="tx1"/>
          </a:solidFill>
          <a:ln>
            <a:noFill/>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t>20</a:t>
            </a:r>
          </a:p>
        </p:txBody>
      </p:sp>
      <p:sp>
        <p:nvSpPr>
          <p:cNvPr id="62" name="AutoShape 9"/>
          <p:cNvSpPr>
            <a:spLocks noChangeArrowheads="1"/>
          </p:cNvSpPr>
          <p:nvPr/>
        </p:nvSpPr>
        <p:spPr bwMode="auto">
          <a:xfrm rot="14810754">
            <a:off x="5351462" y="1759497"/>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63" name="Rectangle 12"/>
          <p:cNvSpPr>
            <a:spLocks noChangeArrowheads="1"/>
          </p:cNvSpPr>
          <p:nvPr/>
        </p:nvSpPr>
        <p:spPr bwMode="auto">
          <a:xfrm rot="5776196">
            <a:off x="5480844" y="1992065"/>
            <a:ext cx="90488"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t>10</a:t>
            </a:r>
          </a:p>
        </p:txBody>
      </p:sp>
      <p:sp>
        <p:nvSpPr>
          <p:cNvPr id="64" name="Rectangle 13"/>
          <p:cNvSpPr>
            <a:spLocks noChangeArrowheads="1"/>
          </p:cNvSpPr>
          <p:nvPr/>
        </p:nvSpPr>
        <p:spPr bwMode="auto">
          <a:xfrm rot="5776196">
            <a:off x="5368925" y="198174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9</a:t>
            </a:r>
          </a:p>
        </p:txBody>
      </p:sp>
      <p:sp>
        <p:nvSpPr>
          <p:cNvPr id="65" name="Rectangle 14"/>
          <p:cNvSpPr>
            <a:spLocks noChangeArrowheads="1"/>
          </p:cNvSpPr>
          <p:nvPr/>
        </p:nvSpPr>
        <p:spPr bwMode="auto">
          <a:xfrm rot="5776196">
            <a:off x="5683250" y="2013497"/>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t>3</a:t>
            </a:r>
            <a:endParaRPr lang="en-US" altLang="en-US" dirty="0"/>
          </a:p>
        </p:txBody>
      </p:sp>
      <p:sp>
        <p:nvSpPr>
          <p:cNvPr id="66" name="Rectangle 15"/>
          <p:cNvSpPr>
            <a:spLocks noChangeArrowheads="1"/>
          </p:cNvSpPr>
          <p:nvPr/>
        </p:nvSpPr>
        <p:spPr bwMode="auto">
          <a:xfrm rot="5421827">
            <a:off x="5361902" y="2092037"/>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t>20</a:t>
            </a:r>
          </a:p>
        </p:txBody>
      </p:sp>
      <p:sp>
        <p:nvSpPr>
          <p:cNvPr id="67" name="Rectangle 18"/>
          <p:cNvSpPr>
            <a:spLocks noChangeArrowheads="1"/>
          </p:cNvSpPr>
          <p:nvPr/>
        </p:nvSpPr>
        <p:spPr bwMode="auto">
          <a:xfrm rot="4578788">
            <a:off x="5499894" y="2207965"/>
            <a:ext cx="90488"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t>9</a:t>
            </a:r>
          </a:p>
        </p:txBody>
      </p:sp>
      <p:sp>
        <p:nvSpPr>
          <p:cNvPr id="68" name="Rectangle 19"/>
          <p:cNvSpPr>
            <a:spLocks noChangeArrowheads="1"/>
          </p:cNvSpPr>
          <p:nvPr/>
        </p:nvSpPr>
        <p:spPr bwMode="auto">
          <a:xfrm rot="4578788">
            <a:off x="5391150" y="223733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69" name="Rectangle 20"/>
          <p:cNvSpPr>
            <a:spLocks noChangeArrowheads="1"/>
          </p:cNvSpPr>
          <p:nvPr/>
        </p:nvSpPr>
        <p:spPr bwMode="auto">
          <a:xfrm rot="4578788">
            <a:off x="5697537" y="2159547"/>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t>3</a:t>
            </a:r>
          </a:p>
        </p:txBody>
      </p:sp>
      <p:sp>
        <p:nvSpPr>
          <p:cNvPr id="70" name="Rectangle 21"/>
          <p:cNvSpPr>
            <a:spLocks noChangeArrowheads="1"/>
          </p:cNvSpPr>
          <p:nvPr/>
        </p:nvSpPr>
        <p:spPr bwMode="auto">
          <a:xfrm rot="4224419">
            <a:off x="5417288" y="2325320"/>
            <a:ext cx="90488"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solidFill>
                  <a:schemeClr val="tx1"/>
                </a:solidFill>
              </a:rPr>
              <a:t>19</a:t>
            </a:r>
          </a:p>
        </p:txBody>
      </p:sp>
      <p:grpSp>
        <p:nvGrpSpPr>
          <p:cNvPr id="71" name="Group 23"/>
          <p:cNvGrpSpPr>
            <a:grpSpLocks/>
          </p:cNvGrpSpPr>
          <p:nvPr/>
        </p:nvGrpSpPr>
        <p:grpSpPr bwMode="auto">
          <a:xfrm>
            <a:off x="5565775" y="1603922"/>
            <a:ext cx="298450" cy="247650"/>
            <a:chOff x="2534" y="1839"/>
            <a:chExt cx="188" cy="156"/>
          </a:xfrm>
        </p:grpSpPr>
        <p:grpSp>
          <p:nvGrpSpPr>
            <p:cNvPr id="72" name="Group 24"/>
            <p:cNvGrpSpPr>
              <a:grpSpLocks/>
            </p:cNvGrpSpPr>
            <p:nvPr/>
          </p:nvGrpSpPr>
          <p:grpSpPr bwMode="auto">
            <a:xfrm rot="-5685818">
              <a:off x="2674" y="1947"/>
              <a:ext cx="48" cy="48"/>
              <a:chOff x="1776" y="2429"/>
              <a:chExt cx="160" cy="160"/>
            </a:xfrm>
          </p:grpSpPr>
          <p:sp>
            <p:nvSpPr>
              <p:cNvPr id="81"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82"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83"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73" name="Group 28"/>
            <p:cNvGrpSpPr>
              <a:grpSpLocks/>
            </p:cNvGrpSpPr>
            <p:nvPr/>
          </p:nvGrpSpPr>
          <p:grpSpPr bwMode="auto">
            <a:xfrm rot="-5685818">
              <a:off x="2620" y="1867"/>
              <a:ext cx="48" cy="48"/>
              <a:chOff x="1776" y="2429"/>
              <a:chExt cx="160" cy="160"/>
            </a:xfrm>
          </p:grpSpPr>
          <p:sp>
            <p:nvSpPr>
              <p:cNvPr id="78"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79"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80"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74" name="Group 32"/>
            <p:cNvGrpSpPr>
              <a:grpSpLocks/>
            </p:cNvGrpSpPr>
            <p:nvPr/>
          </p:nvGrpSpPr>
          <p:grpSpPr bwMode="auto">
            <a:xfrm rot="-5685818">
              <a:off x="2534" y="1839"/>
              <a:ext cx="48" cy="48"/>
              <a:chOff x="1776" y="2429"/>
              <a:chExt cx="160" cy="160"/>
            </a:xfrm>
          </p:grpSpPr>
          <p:sp>
            <p:nvSpPr>
              <p:cNvPr id="75"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76"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77"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sp>
        <p:nvSpPr>
          <p:cNvPr id="84" name="Rectangle 37"/>
          <p:cNvSpPr>
            <a:spLocks noChangeArrowheads="1"/>
          </p:cNvSpPr>
          <p:nvPr/>
        </p:nvSpPr>
        <p:spPr bwMode="auto">
          <a:xfrm rot="3452362">
            <a:off x="5659437" y="2350047"/>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2</a:t>
            </a:r>
          </a:p>
        </p:txBody>
      </p:sp>
      <p:sp>
        <p:nvSpPr>
          <p:cNvPr id="85" name="Rectangle 38"/>
          <p:cNvSpPr>
            <a:spLocks noChangeArrowheads="1"/>
          </p:cNvSpPr>
          <p:nvPr/>
        </p:nvSpPr>
        <p:spPr bwMode="auto">
          <a:xfrm rot="3452362">
            <a:off x="5573712" y="2405609"/>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t>9</a:t>
            </a:r>
          </a:p>
        </p:txBody>
      </p:sp>
      <p:sp>
        <p:nvSpPr>
          <p:cNvPr id="86" name="Rectangle 39"/>
          <p:cNvSpPr>
            <a:spLocks noChangeArrowheads="1"/>
          </p:cNvSpPr>
          <p:nvPr/>
        </p:nvSpPr>
        <p:spPr bwMode="auto">
          <a:xfrm rot="3452362">
            <a:off x="5480050" y="246593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8</a:t>
            </a:r>
          </a:p>
        </p:txBody>
      </p:sp>
      <p:sp>
        <p:nvSpPr>
          <p:cNvPr id="87" name="Rectangle 40"/>
          <p:cNvSpPr>
            <a:spLocks noChangeArrowheads="1"/>
          </p:cNvSpPr>
          <p:nvPr/>
        </p:nvSpPr>
        <p:spPr bwMode="auto">
          <a:xfrm rot="3452362">
            <a:off x="5746750" y="229607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2</a:t>
            </a:r>
          </a:p>
        </p:txBody>
      </p:sp>
      <p:sp>
        <p:nvSpPr>
          <p:cNvPr id="88" name="Rectangle 41"/>
          <p:cNvSpPr>
            <a:spLocks noChangeArrowheads="1"/>
          </p:cNvSpPr>
          <p:nvPr/>
        </p:nvSpPr>
        <p:spPr bwMode="auto">
          <a:xfrm rot="3097994">
            <a:off x="5536823" y="254952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solidFill>
                  <a:schemeClr val="tx1"/>
                </a:solidFill>
              </a:rPr>
              <a:t>19</a:t>
            </a:r>
          </a:p>
        </p:txBody>
      </p:sp>
      <p:sp>
        <p:nvSpPr>
          <p:cNvPr id="89" name="Rectangle 43"/>
          <p:cNvSpPr>
            <a:spLocks noChangeArrowheads="1"/>
          </p:cNvSpPr>
          <p:nvPr/>
        </p:nvSpPr>
        <p:spPr bwMode="auto">
          <a:xfrm rot="2322964">
            <a:off x="5772150" y="2486572"/>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2</a:t>
            </a:r>
          </a:p>
        </p:txBody>
      </p:sp>
      <p:sp>
        <p:nvSpPr>
          <p:cNvPr id="90" name="Rectangle 44"/>
          <p:cNvSpPr>
            <a:spLocks noChangeArrowheads="1"/>
          </p:cNvSpPr>
          <p:nvPr/>
        </p:nvSpPr>
        <p:spPr bwMode="auto">
          <a:xfrm rot="2322964">
            <a:off x="5708650" y="256594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8</a:t>
            </a:r>
          </a:p>
        </p:txBody>
      </p:sp>
      <p:sp>
        <p:nvSpPr>
          <p:cNvPr id="91" name="Rectangle 45"/>
          <p:cNvSpPr>
            <a:spLocks noChangeArrowheads="1"/>
          </p:cNvSpPr>
          <p:nvPr/>
        </p:nvSpPr>
        <p:spPr bwMode="auto">
          <a:xfrm rot="2322964">
            <a:off x="5638800" y="265484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2" name="Rectangle 46"/>
          <p:cNvSpPr>
            <a:spLocks noChangeArrowheads="1"/>
          </p:cNvSpPr>
          <p:nvPr/>
        </p:nvSpPr>
        <p:spPr bwMode="auto">
          <a:xfrm rot="2322964">
            <a:off x="5835650" y="240719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93" name="Rectangle 47"/>
          <p:cNvSpPr>
            <a:spLocks noChangeArrowheads="1"/>
          </p:cNvSpPr>
          <p:nvPr/>
        </p:nvSpPr>
        <p:spPr bwMode="auto">
          <a:xfrm rot="1968596">
            <a:off x="5729287" y="271517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94" name="Rectangle 49"/>
          <p:cNvSpPr>
            <a:spLocks noChangeArrowheads="1"/>
          </p:cNvSpPr>
          <p:nvPr/>
        </p:nvSpPr>
        <p:spPr bwMode="auto">
          <a:xfrm rot="1146636">
            <a:off x="5932487" y="257229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2</a:t>
            </a:r>
          </a:p>
        </p:txBody>
      </p:sp>
      <p:sp>
        <p:nvSpPr>
          <p:cNvPr id="95" name="Rectangle 50"/>
          <p:cNvSpPr>
            <a:spLocks noChangeArrowheads="1"/>
          </p:cNvSpPr>
          <p:nvPr/>
        </p:nvSpPr>
        <p:spPr bwMode="auto">
          <a:xfrm rot="1146636">
            <a:off x="5899150" y="266913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8</a:t>
            </a:r>
          </a:p>
        </p:txBody>
      </p:sp>
      <p:sp>
        <p:nvSpPr>
          <p:cNvPr id="96" name="Rectangle 51"/>
          <p:cNvSpPr>
            <a:spLocks noChangeArrowheads="1"/>
          </p:cNvSpPr>
          <p:nvPr/>
        </p:nvSpPr>
        <p:spPr bwMode="auto">
          <a:xfrm rot="1146636">
            <a:off x="5864225" y="277549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7" name="Rectangle 52"/>
          <p:cNvSpPr>
            <a:spLocks noChangeArrowheads="1"/>
          </p:cNvSpPr>
          <p:nvPr/>
        </p:nvSpPr>
        <p:spPr bwMode="auto">
          <a:xfrm rot="1146636">
            <a:off x="5965825" y="247545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98" name="Rectangle 53"/>
          <p:cNvSpPr>
            <a:spLocks noChangeArrowheads="1"/>
          </p:cNvSpPr>
          <p:nvPr/>
        </p:nvSpPr>
        <p:spPr bwMode="auto">
          <a:xfrm rot="792268">
            <a:off x="5969000" y="280089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18</a:t>
            </a:r>
          </a:p>
        </p:txBody>
      </p:sp>
      <p:sp>
        <p:nvSpPr>
          <p:cNvPr id="99" name="Rectangle 55"/>
          <p:cNvSpPr>
            <a:spLocks noChangeArrowheads="1"/>
          </p:cNvSpPr>
          <p:nvPr/>
        </p:nvSpPr>
        <p:spPr bwMode="auto">
          <a:xfrm rot="21433521">
            <a:off x="6108700" y="2597697"/>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100" name="Rectangle 57"/>
          <p:cNvSpPr>
            <a:spLocks noChangeArrowheads="1"/>
          </p:cNvSpPr>
          <p:nvPr/>
        </p:nvSpPr>
        <p:spPr bwMode="auto">
          <a:xfrm rot="21433521">
            <a:off x="6119812" y="280883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01" name="Rectangle 58"/>
          <p:cNvSpPr>
            <a:spLocks noChangeArrowheads="1"/>
          </p:cNvSpPr>
          <p:nvPr/>
        </p:nvSpPr>
        <p:spPr bwMode="auto">
          <a:xfrm rot="21433521">
            <a:off x="6102350" y="249292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02" name="Rectangle 59"/>
          <p:cNvSpPr>
            <a:spLocks noChangeArrowheads="1"/>
          </p:cNvSpPr>
          <p:nvPr/>
        </p:nvSpPr>
        <p:spPr bwMode="auto">
          <a:xfrm rot="21079153">
            <a:off x="6227762" y="2792959"/>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17</a:t>
            </a:r>
          </a:p>
        </p:txBody>
      </p:sp>
      <p:sp>
        <p:nvSpPr>
          <p:cNvPr id="103" name="Rectangle 61"/>
          <p:cNvSpPr>
            <a:spLocks noChangeArrowheads="1"/>
          </p:cNvSpPr>
          <p:nvPr/>
        </p:nvSpPr>
        <p:spPr bwMode="auto">
          <a:xfrm rot="20267117">
            <a:off x="6276975" y="255800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104" name="Rectangle 62"/>
          <p:cNvSpPr>
            <a:spLocks noChangeArrowheads="1"/>
          </p:cNvSpPr>
          <p:nvPr/>
        </p:nvSpPr>
        <p:spPr bwMode="auto">
          <a:xfrm rot="20267117">
            <a:off x="6315075" y="265325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05" name="Rectangle 63"/>
          <p:cNvSpPr>
            <a:spLocks noChangeArrowheads="1"/>
          </p:cNvSpPr>
          <p:nvPr/>
        </p:nvSpPr>
        <p:spPr bwMode="auto">
          <a:xfrm rot="20267117">
            <a:off x="6359525" y="2756447"/>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06" name="Rectangle 64"/>
          <p:cNvSpPr>
            <a:spLocks noChangeArrowheads="1"/>
          </p:cNvSpPr>
          <p:nvPr/>
        </p:nvSpPr>
        <p:spPr bwMode="auto">
          <a:xfrm rot="20267117">
            <a:off x="6238875" y="246275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07" name="Rectangle 65"/>
          <p:cNvSpPr>
            <a:spLocks noChangeArrowheads="1"/>
          </p:cNvSpPr>
          <p:nvPr/>
        </p:nvSpPr>
        <p:spPr bwMode="auto">
          <a:xfrm rot="19912749">
            <a:off x="6454775" y="270564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08" name="Rectangle 67"/>
          <p:cNvSpPr>
            <a:spLocks noChangeArrowheads="1"/>
          </p:cNvSpPr>
          <p:nvPr/>
        </p:nvSpPr>
        <p:spPr bwMode="auto">
          <a:xfrm rot="19177617">
            <a:off x="6432550" y="246117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109" name="Rectangle 68"/>
          <p:cNvSpPr>
            <a:spLocks noChangeArrowheads="1"/>
          </p:cNvSpPr>
          <p:nvPr/>
        </p:nvSpPr>
        <p:spPr bwMode="auto">
          <a:xfrm rot="19177617">
            <a:off x="6499225" y="253895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10" name="Rectangle 69"/>
          <p:cNvSpPr>
            <a:spLocks noChangeArrowheads="1"/>
          </p:cNvSpPr>
          <p:nvPr/>
        </p:nvSpPr>
        <p:spPr bwMode="auto">
          <a:xfrm rot="19177617">
            <a:off x="6572250" y="2623097"/>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t>7</a:t>
            </a:r>
            <a:endParaRPr lang="en-US" altLang="en-US" dirty="0"/>
          </a:p>
        </p:txBody>
      </p:sp>
      <p:sp>
        <p:nvSpPr>
          <p:cNvPr id="111" name="Rectangle 70"/>
          <p:cNvSpPr>
            <a:spLocks noChangeArrowheads="1"/>
          </p:cNvSpPr>
          <p:nvPr/>
        </p:nvSpPr>
        <p:spPr bwMode="auto">
          <a:xfrm rot="19177617">
            <a:off x="6367462" y="238338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112" name="Rectangle 71"/>
          <p:cNvSpPr>
            <a:spLocks noChangeArrowheads="1"/>
          </p:cNvSpPr>
          <p:nvPr/>
        </p:nvSpPr>
        <p:spPr bwMode="auto">
          <a:xfrm rot="18823250">
            <a:off x="6648450" y="254689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113" name="Text Box 78"/>
          <p:cNvSpPr txBox="1">
            <a:spLocks noChangeArrowheads="1"/>
          </p:cNvSpPr>
          <p:nvPr/>
        </p:nvSpPr>
        <p:spPr bwMode="auto">
          <a:xfrm rot="7114242">
            <a:off x="5694482" y="1953162"/>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sz="700" dirty="0" smtClean="0">
                <a:solidFill>
                  <a:schemeClr val="tx1"/>
                </a:solidFill>
              </a:rPr>
              <a:t>CHP14-01</a:t>
            </a:r>
            <a:endParaRPr lang="en-US" altLang="en-US" sz="700" dirty="0">
              <a:solidFill>
                <a:schemeClr val="tx1"/>
              </a:solidFill>
            </a:endParaRPr>
          </a:p>
        </p:txBody>
      </p:sp>
      <p:sp>
        <p:nvSpPr>
          <p:cNvPr id="114" name="Rectangle 79"/>
          <p:cNvSpPr>
            <a:spLocks noChangeArrowheads="1"/>
          </p:cNvSpPr>
          <p:nvPr/>
        </p:nvSpPr>
        <p:spPr bwMode="auto">
          <a:xfrm rot="1706668">
            <a:off x="6030912" y="2002384"/>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15" name="Oval 80"/>
          <p:cNvSpPr>
            <a:spLocks noChangeArrowheads="1"/>
          </p:cNvSpPr>
          <p:nvPr/>
        </p:nvSpPr>
        <p:spPr bwMode="auto">
          <a:xfrm>
            <a:off x="5334000" y="1319759"/>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nvGrpSpPr>
          <p:cNvPr id="116" name="Group 180"/>
          <p:cNvGrpSpPr>
            <a:grpSpLocks/>
          </p:cNvGrpSpPr>
          <p:nvPr/>
        </p:nvGrpSpPr>
        <p:grpSpPr bwMode="auto">
          <a:xfrm rot="1120015">
            <a:off x="5732462" y="1476922"/>
            <a:ext cx="298450" cy="247650"/>
            <a:chOff x="2534" y="1839"/>
            <a:chExt cx="188" cy="156"/>
          </a:xfrm>
        </p:grpSpPr>
        <p:grpSp>
          <p:nvGrpSpPr>
            <p:cNvPr id="117" name="Group 181"/>
            <p:cNvGrpSpPr>
              <a:grpSpLocks/>
            </p:cNvGrpSpPr>
            <p:nvPr/>
          </p:nvGrpSpPr>
          <p:grpSpPr bwMode="auto">
            <a:xfrm rot="-5685818">
              <a:off x="2674" y="1947"/>
              <a:ext cx="48" cy="48"/>
              <a:chOff x="1776" y="2429"/>
              <a:chExt cx="160" cy="160"/>
            </a:xfrm>
          </p:grpSpPr>
          <p:sp>
            <p:nvSpPr>
              <p:cNvPr id="126"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7"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8"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18" name="Group 185"/>
            <p:cNvGrpSpPr>
              <a:grpSpLocks/>
            </p:cNvGrpSpPr>
            <p:nvPr/>
          </p:nvGrpSpPr>
          <p:grpSpPr bwMode="auto">
            <a:xfrm rot="-5685818">
              <a:off x="2620" y="1867"/>
              <a:ext cx="48" cy="48"/>
              <a:chOff x="1776" y="2429"/>
              <a:chExt cx="160" cy="160"/>
            </a:xfrm>
          </p:grpSpPr>
          <p:sp>
            <p:nvSpPr>
              <p:cNvPr id="123"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4"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5"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19" name="Group 189"/>
            <p:cNvGrpSpPr>
              <a:grpSpLocks/>
            </p:cNvGrpSpPr>
            <p:nvPr/>
          </p:nvGrpSpPr>
          <p:grpSpPr bwMode="auto">
            <a:xfrm rot="-5685818">
              <a:off x="2534" y="1839"/>
              <a:ext cx="48" cy="48"/>
              <a:chOff x="1776" y="2429"/>
              <a:chExt cx="160" cy="160"/>
            </a:xfrm>
          </p:grpSpPr>
          <p:sp>
            <p:nvSpPr>
              <p:cNvPr id="120"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1"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2"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29" name="Group 193"/>
          <p:cNvGrpSpPr>
            <a:grpSpLocks/>
          </p:cNvGrpSpPr>
          <p:nvPr/>
        </p:nvGrpSpPr>
        <p:grpSpPr bwMode="auto">
          <a:xfrm rot="2102621">
            <a:off x="5922962" y="1422947"/>
            <a:ext cx="298450" cy="247650"/>
            <a:chOff x="2534" y="1839"/>
            <a:chExt cx="188" cy="156"/>
          </a:xfrm>
        </p:grpSpPr>
        <p:grpSp>
          <p:nvGrpSpPr>
            <p:cNvPr id="130" name="Group 194"/>
            <p:cNvGrpSpPr>
              <a:grpSpLocks/>
            </p:cNvGrpSpPr>
            <p:nvPr/>
          </p:nvGrpSpPr>
          <p:grpSpPr bwMode="auto">
            <a:xfrm rot="-5685818">
              <a:off x="2674" y="1947"/>
              <a:ext cx="48" cy="48"/>
              <a:chOff x="1776" y="2429"/>
              <a:chExt cx="160" cy="160"/>
            </a:xfrm>
          </p:grpSpPr>
          <p:sp>
            <p:nvSpPr>
              <p:cNvPr id="139"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0"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1"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31" name="Group 198"/>
            <p:cNvGrpSpPr>
              <a:grpSpLocks/>
            </p:cNvGrpSpPr>
            <p:nvPr/>
          </p:nvGrpSpPr>
          <p:grpSpPr bwMode="auto">
            <a:xfrm rot="-5685818">
              <a:off x="2620" y="1867"/>
              <a:ext cx="48" cy="48"/>
              <a:chOff x="1776" y="2429"/>
              <a:chExt cx="160" cy="160"/>
            </a:xfrm>
          </p:grpSpPr>
          <p:sp>
            <p:nvSpPr>
              <p:cNvPr id="136"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7"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8"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32" name="Group 202"/>
            <p:cNvGrpSpPr>
              <a:grpSpLocks/>
            </p:cNvGrpSpPr>
            <p:nvPr/>
          </p:nvGrpSpPr>
          <p:grpSpPr bwMode="auto">
            <a:xfrm rot="-5685818">
              <a:off x="2534" y="1839"/>
              <a:ext cx="48" cy="48"/>
              <a:chOff x="1776" y="2429"/>
              <a:chExt cx="160" cy="160"/>
            </a:xfrm>
          </p:grpSpPr>
          <p:sp>
            <p:nvSpPr>
              <p:cNvPr id="133"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4"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5"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42" name="Group 206"/>
          <p:cNvGrpSpPr>
            <a:grpSpLocks/>
          </p:cNvGrpSpPr>
          <p:nvPr/>
        </p:nvGrpSpPr>
        <p:grpSpPr bwMode="auto">
          <a:xfrm rot="3450987">
            <a:off x="6129337" y="1432472"/>
            <a:ext cx="298450" cy="247650"/>
            <a:chOff x="2534" y="1839"/>
            <a:chExt cx="188" cy="156"/>
          </a:xfrm>
        </p:grpSpPr>
        <p:grpSp>
          <p:nvGrpSpPr>
            <p:cNvPr id="143" name="Group 207"/>
            <p:cNvGrpSpPr>
              <a:grpSpLocks/>
            </p:cNvGrpSpPr>
            <p:nvPr/>
          </p:nvGrpSpPr>
          <p:grpSpPr bwMode="auto">
            <a:xfrm rot="-5685818">
              <a:off x="2674" y="1947"/>
              <a:ext cx="48" cy="48"/>
              <a:chOff x="1776" y="2429"/>
              <a:chExt cx="160" cy="160"/>
            </a:xfrm>
          </p:grpSpPr>
          <p:sp>
            <p:nvSpPr>
              <p:cNvPr id="152" name="AutoShape 20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3" name="Oval 20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4" name="AutoShape 21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44" name="Group 211"/>
            <p:cNvGrpSpPr>
              <a:grpSpLocks/>
            </p:cNvGrpSpPr>
            <p:nvPr/>
          </p:nvGrpSpPr>
          <p:grpSpPr bwMode="auto">
            <a:xfrm rot="-5685818">
              <a:off x="2620" y="1867"/>
              <a:ext cx="48" cy="48"/>
              <a:chOff x="1776" y="2429"/>
              <a:chExt cx="160" cy="160"/>
            </a:xfrm>
          </p:grpSpPr>
          <p:sp>
            <p:nvSpPr>
              <p:cNvPr id="149" name="AutoShape 21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0" name="Oval 21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1" name="AutoShape 21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45" name="Group 215"/>
            <p:cNvGrpSpPr>
              <a:grpSpLocks/>
            </p:cNvGrpSpPr>
            <p:nvPr/>
          </p:nvGrpSpPr>
          <p:grpSpPr bwMode="auto">
            <a:xfrm rot="-5685818">
              <a:off x="2534" y="1839"/>
              <a:ext cx="48" cy="48"/>
              <a:chOff x="1776" y="2429"/>
              <a:chExt cx="160" cy="160"/>
            </a:xfrm>
          </p:grpSpPr>
          <p:sp>
            <p:nvSpPr>
              <p:cNvPr id="146" name="AutoShape 21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7" name="Oval 21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8" name="AutoShape 21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55" name="Group 219"/>
          <p:cNvGrpSpPr>
            <a:grpSpLocks/>
          </p:cNvGrpSpPr>
          <p:nvPr/>
        </p:nvGrpSpPr>
        <p:grpSpPr bwMode="auto">
          <a:xfrm rot="4773752">
            <a:off x="6323012" y="1518197"/>
            <a:ext cx="298450" cy="247650"/>
            <a:chOff x="2534" y="1839"/>
            <a:chExt cx="188" cy="156"/>
          </a:xfrm>
        </p:grpSpPr>
        <p:grpSp>
          <p:nvGrpSpPr>
            <p:cNvPr id="156" name="Group 220"/>
            <p:cNvGrpSpPr>
              <a:grpSpLocks/>
            </p:cNvGrpSpPr>
            <p:nvPr/>
          </p:nvGrpSpPr>
          <p:grpSpPr bwMode="auto">
            <a:xfrm rot="-5685818">
              <a:off x="2674" y="1947"/>
              <a:ext cx="48" cy="48"/>
              <a:chOff x="1776" y="2429"/>
              <a:chExt cx="160" cy="160"/>
            </a:xfrm>
          </p:grpSpPr>
          <p:sp>
            <p:nvSpPr>
              <p:cNvPr id="165" name="AutoShape 22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6" name="Oval 22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7" name="AutoShape 22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57" name="Group 224"/>
            <p:cNvGrpSpPr>
              <a:grpSpLocks/>
            </p:cNvGrpSpPr>
            <p:nvPr/>
          </p:nvGrpSpPr>
          <p:grpSpPr bwMode="auto">
            <a:xfrm rot="-5685818">
              <a:off x="2620" y="1867"/>
              <a:ext cx="48" cy="48"/>
              <a:chOff x="1776" y="2429"/>
              <a:chExt cx="160" cy="160"/>
            </a:xfrm>
          </p:grpSpPr>
          <p:sp>
            <p:nvSpPr>
              <p:cNvPr id="162" name="AutoShape 2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3" name="Oval 2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4" name="AutoShape 2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58" name="Group 228"/>
            <p:cNvGrpSpPr>
              <a:grpSpLocks/>
            </p:cNvGrpSpPr>
            <p:nvPr/>
          </p:nvGrpSpPr>
          <p:grpSpPr bwMode="auto">
            <a:xfrm rot="-5685818">
              <a:off x="2534" y="1839"/>
              <a:ext cx="48" cy="48"/>
              <a:chOff x="1776" y="2429"/>
              <a:chExt cx="160" cy="160"/>
            </a:xfrm>
          </p:grpSpPr>
          <p:sp>
            <p:nvSpPr>
              <p:cNvPr id="159" name="AutoShape 2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0" name="Oval 2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1" name="AutoShape 2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68" name="Group 232"/>
          <p:cNvGrpSpPr>
            <a:grpSpLocks/>
          </p:cNvGrpSpPr>
          <p:nvPr/>
        </p:nvGrpSpPr>
        <p:grpSpPr bwMode="auto">
          <a:xfrm rot="5843976">
            <a:off x="6462712" y="1661072"/>
            <a:ext cx="298450" cy="247650"/>
            <a:chOff x="2534" y="1839"/>
            <a:chExt cx="188" cy="156"/>
          </a:xfrm>
        </p:grpSpPr>
        <p:grpSp>
          <p:nvGrpSpPr>
            <p:cNvPr id="169" name="Group 233"/>
            <p:cNvGrpSpPr>
              <a:grpSpLocks/>
            </p:cNvGrpSpPr>
            <p:nvPr/>
          </p:nvGrpSpPr>
          <p:grpSpPr bwMode="auto">
            <a:xfrm rot="-5685818">
              <a:off x="2674" y="1947"/>
              <a:ext cx="48" cy="48"/>
              <a:chOff x="1776" y="2429"/>
              <a:chExt cx="160" cy="160"/>
            </a:xfrm>
          </p:grpSpPr>
          <p:sp>
            <p:nvSpPr>
              <p:cNvPr id="178" name="AutoShape 234"/>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9" name="Oval 235"/>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0" name="AutoShape 236"/>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70" name="Group 237"/>
            <p:cNvGrpSpPr>
              <a:grpSpLocks/>
            </p:cNvGrpSpPr>
            <p:nvPr/>
          </p:nvGrpSpPr>
          <p:grpSpPr bwMode="auto">
            <a:xfrm rot="-5685818">
              <a:off x="2620" y="1867"/>
              <a:ext cx="48" cy="48"/>
              <a:chOff x="1776" y="2429"/>
              <a:chExt cx="160" cy="160"/>
            </a:xfrm>
          </p:grpSpPr>
          <p:sp>
            <p:nvSpPr>
              <p:cNvPr id="175" name="AutoShape 23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6" name="Oval 23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7" name="AutoShape 24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71" name="Group 241"/>
            <p:cNvGrpSpPr>
              <a:grpSpLocks/>
            </p:cNvGrpSpPr>
            <p:nvPr/>
          </p:nvGrpSpPr>
          <p:grpSpPr bwMode="auto">
            <a:xfrm rot="-5685818">
              <a:off x="2534" y="1839"/>
              <a:ext cx="48" cy="48"/>
              <a:chOff x="1776" y="2429"/>
              <a:chExt cx="160" cy="160"/>
            </a:xfrm>
          </p:grpSpPr>
          <p:sp>
            <p:nvSpPr>
              <p:cNvPr id="172" name="AutoShape 24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3" name="Oval 24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4" name="AutoShape 24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grpSp>
        <p:nvGrpSpPr>
          <p:cNvPr id="181" name="Group 246"/>
          <p:cNvGrpSpPr>
            <a:grpSpLocks/>
          </p:cNvGrpSpPr>
          <p:nvPr/>
        </p:nvGrpSpPr>
        <p:grpSpPr bwMode="auto">
          <a:xfrm rot="1632188">
            <a:off x="6534150" y="1975397"/>
            <a:ext cx="76200" cy="76200"/>
            <a:chOff x="1776" y="2429"/>
            <a:chExt cx="160" cy="160"/>
          </a:xfrm>
        </p:grpSpPr>
        <p:sp>
          <p:nvSpPr>
            <p:cNvPr id="182" name="AutoShape 24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3" name="Oval 24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4" name="AutoShape 24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85" name="Group 250"/>
          <p:cNvGrpSpPr>
            <a:grpSpLocks/>
          </p:cNvGrpSpPr>
          <p:nvPr/>
        </p:nvGrpSpPr>
        <p:grpSpPr bwMode="auto">
          <a:xfrm rot="1632188">
            <a:off x="6686550" y="1970634"/>
            <a:ext cx="76200" cy="76200"/>
            <a:chOff x="1776" y="2429"/>
            <a:chExt cx="160" cy="160"/>
          </a:xfrm>
        </p:grpSpPr>
        <p:sp>
          <p:nvSpPr>
            <p:cNvPr id="186" name="AutoShape 25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7" name="Oval 25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8" name="AutoShape 25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89" name="Group 254"/>
          <p:cNvGrpSpPr>
            <a:grpSpLocks/>
          </p:cNvGrpSpPr>
          <p:nvPr/>
        </p:nvGrpSpPr>
        <p:grpSpPr bwMode="auto">
          <a:xfrm rot="1632188">
            <a:off x="6796087" y="1878559"/>
            <a:ext cx="76200" cy="76200"/>
            <a:chOff x="1776" y="2429"/>
            <a:chExt cx="160" cy="160"/>
          </a:xfrm>
        </p:grpSpPr>
        <p:sp>
          <p:nvSpPr>
            <p:cNvPr id="190" name="AutoShape 25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1" name="Oval 25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2" name="AutoShape 25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93" name="Group 259"/>
          <p:cNvGrpSpPr>
            <a:grpSpLocks/>
          </p:cNvGrpSpPr>
          <p:nvPr/>
        </p:nvGrpSpPr>
        <p:grpSpPr bwMode="auto">
          <a:xfrm rot="2735744">
            <a:off x="6546850" y="2142084"/>
            <a:ext cx="76200" cy="76200"/>
            <a:chOff x="1776" y="2429"/>
            <a:chExt cx="160" cy="160"/>
          </a:xfrm>
        </p:grpSpPr>
        <p:sp>
          <p:nvSpPr>
            <p:cNvPr id="194" name="AutoShape 26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5" name="Oval 26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6" name="AutoShape 26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97" name="Group 263"/>
          <p:cNvGrpSpPr>
            <a:grpSpLocks/>
          </p:cNvGrpSpPr>
          <p:nvPr/>
        </p:nvGrpSpPr>
        <p:grpSpPr bwMode="auto">
          <a:xfrm rot="2735744">
            <a:off x="6694487" y="2184947"/>
            <a:ext cx="76200" cy="76200"/>
            <a:chOff x="1776" y="2429"/>
            <a:chExt cx="160" cy="160"/>
          </a:xfrm>
        </p:grpSpPr>
        <p:sp>
          <p:nvSpPr>
            <p:cNvPr id="198" name="AutoShape 264"/>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9" name="Oval 265"/>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0" name="AutoShape 266"/>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01" name="Group 267"/>
          <p:cNvGrpSpPr>
            <a:grpSpLocks/>
          </p:cNvGrpSpPr>
          <p:nvPr/>
        </p:nvGrpSpPr>
        <p:grpSpPr bwMode="auto">
          <a:xfrm rot="2735744">
            <a:off x="6827837" y="2130972"/>
            <a:ext cx="76200" cy="76200"/>
            <a:chOff x="1776" y="2429"/>
            <a:chExt cx="160" cy="160"/>
          </a:xfrm>
        </p:grpSpPr>
        <p:sp>
          <p:nvSpPr>
            <p:cNvPr id="202" name="AutoShape 26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3" name="Oval 26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4" name="AutoShape 27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05" name="Group 272"/>
          <p:cNvGrpSpPr>
            <a:grpSpLocks/>
          </p:cNvGrpSpPr>
          <p:nvPr/>
        </p:nvGrpSpPr>
        <p:grpSpPr bwMode="auto">
          <a:xfrm rot="3576346">
            <a:off x="6502400" y="2294484"/>
            <a:ext cx="76200" cy="76200"/>
            <a:chOff x="1776" y="2429"/>
            <a:chExt cx="160" cy="160"/>
          </a:xfrm>
        </p:grpSpPr>
        <p:sp>
          <p:nvSpPr>
            <p:cNvPr id="206" name="AutoShape 27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7" name="Oval 27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8" name="AutoShape 27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09" name="Group 276"/>
          <p:cNvGrpSpPr>
            <a:grpSpLocks/>
          </p:cNvGrpSpPr>
          <p:nvPr/>
        </p:nvGrpSpPr>
        <p:grpSpPr bwMode="auto">
          <a:xfrm rot="3576346">
            <a:off x="6634162" y="2372272"/>
            <a:ext cx="76200" cy="76200"/>
            <a:chOff x="1776" y="2429"/>
            <a:chExt cx="160" cy="160"/>
          </a:xfrm>
        </p:grpSpPr>
        <p:sp>
          <p:nvSpPr>
            <p:cNvPr id="210" name="AutoShape 27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11" name="Oval 27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12" name="AutoShape 27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13" name="Group 280"/>
          <p:cNvGrpSpPr>
            <a:grpSpLocks/>
          </p:cNvGrpSpPr>
          <p:nvPr/>
        </p:nvGrpSpPr>
        <p:grpSpPr bwMode="auto">
          <a:xfrm rot="3576346">
            <a:off x="6777037" y="2353222"/>
            <a:ext cx="76200" cy="76200"/>
            <a:chOff x="1776" y="2429"/>
            <a:chExt cx="160" cy="160"/>
          </a:xfrm>
        </p:grpSpPr>
        <p:sp>
          <p:nvSpPr>
            <p:cNvPr id="214" name="AutoShape 28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15" name="Oval 28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16" name="AutoShape 28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sp>
        <p:nvSpPr>
          <p:cNvPr id="217" name="Rectangle 55"/>
          <p:cNvSpPr>
            <a:spLocks noChangeArrowheads="1"/>
          </p:cNvSpPr>
          <p:nvPr/>
        </p:nvSpPr>
        <p:spPr bwMode="auto">
          <a:xfrm rot="21433521">
            <a:off x="6107112" y="2704059"/>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7</a:t>
            </a:r>
          </a:p>
        </p:txBody>
      </p:sp>
      <p:sp>
        <p:nvSpPr>
          <p:cNvPr id="218" name="Oval 120"/>
          <p:cNvSpPr>
            <a:spLocks noChangeArrowheads="1"/>
          </p:cNvSpPr>
          <p:nvPr/>
        </p:nvSpPr>
        <p:spPr bwMode="auto">
          <a:xfrm rot="4511381">
            <a:off x="5599906" y="2179391"/>
            <a:ext cx="95250" cy="100012"/>
          </a:xfrm>
          <a:prstGeom prst="ellipse">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solidFill>
                  <a:schemeClr val="tx1"/>
                </a:solidFill>
              </a:rPr>
              <a:t>3</a:t>
            </a:r>
          </a:p>
        </p:txBody>
      </p:sp>
      <p:sp>
        <p:nvSpPr>
          <p:cNvPr id="219" name="Oval 120"/>
          <p:cNvSpPr>
            <a:spLocks noChangeArrowheads="1"/>
          </p:cNvSpPr>
          <p:nvPr/>
        </p:nvSpPr>
        <p:spPr bwMode="auto">
          <a:xfrm rot="5699119">
            <a:off x="5585619" y="2003177"/>
            <a:ext cx="95250" cy="100013"/>
          </a:xfrm>
          <a:prstGeom prst="ellipse">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3</a:t>
            </a:r>
          </a:p>
        </p:txBody>
      </p:sp>
      <p:sp>
        <p:nvSpPr>
          <p:cNvPr id="220" name="Oval 120"/>
          <p:cNvSpPr>
            <a:spLocks noChangeArrowheads="1"/>
          </p:cNvSpPr>
          <p:nvPr/>
        </p:nvSpPr>
        <p:spPr bwMode="auto">
          <a:xfrm rot="6931774">
            <a:off x="5642769" y="1836490"/>
            <a:ext cx="95250" cy="100013"/>
          </a:xfrm>
          <a:prstGeom prst="ellipse">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3</a:t>
            </a:r>
          </a:p>
        </p:txBody>
      </p:sp>
      <p:sp>
        <p:nvSpPr>
          <p:cNvPr id="224" name="Rectangle 131"/>
          <p:cNvSpPr>
            <a:spLocks noChangeArrowheads="1"/>
          </p:cNvSpPr>
          <p:nvPr/>
        </p:nvSpPr>
        <p:spPr bwMode="auto">
          <a:xfrm rot="8540">
            <a:off x="7241578" y="205946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5" name="Rectangle 132"/>
          <p:cNvSpPr>
            <a:spLocks noChangeArrowheads="1"/>
          </p:cNvSpPr>
          <p:nvPr/>
        </p:nvSpPr>
        <p:spPr bwMode="auto">
          <a:xfrm rot="8540">
            <a:off x="7241578" y="2169005"/>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6" name="Rectangle 133"/>
          <p:cNvSpPr>
            <a:spLocks noChangeArrowheads="1"/>
          </p:cNvSpPr>
          <p:nvPr/>
        </p:nvSpPr>
        <p:spPr bwMode="auto">
          <a:xfrm rot="8540">
            <a:off x="7241578" y="195151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7" name="Rectangle 135"/>
          <p:cNvSpPr>
            <a:spLocks noChangeArrowheads="1"/>
          </p:cNvSpPr>
          <p:nvPr/>
        </p:nvSpPr>
        <p:spPr bwMode="auto">
          <a:xfrm rot="8540">
            <a:off x="7371753" y="205946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8" name="Rectangle 136"/>
          <p:cNvSpPr>
            <a:spLocks noChangeArrowheads="1"/>
          </p:cNvSpPr>
          <p:nvPr/>
        </p:nvSpPr>
        <p:spPr bwMode="auto">
          <a:xfrm rot="8540">
            <a:off x="7371753" y="216900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9" name="Rectangle 137"/>
          <p:cNvSpPr>
            <a:spLocks noChangeArrowheads="1"/>
          </p:cNvSpPr>
          <p:nvPr/>
        </p:nvSpPr>
        <p:spPr bwMode="auto">
          <a:xfrm rot="8540">
            <a:off x="7371753" y="195151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0" name="Rectangle 138"/>
          <p:cNvSpPr>
            <a:spLocks noChangeArrowheads="1"/>
          </p:cNvSpPr>
          <p:nvPr/>
        </p:nvSpPr>
        <p:spPr bwMode="auto">
          <a:xfrm>
            <a:off x="7225703" y="1934055"/>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1" name="Rectangle 140"/>
          <p:cNvSpPr>
            <a:spLocks noChangeArrowheads="1"/>
          </p:cNvSpPr>
          <p:nvPr/>
        </p:nvSpPr>
        <p:spPr bwMode="auto">
          <a:xfrm rot="8540">
            <a:off x="7501928" y="205946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2" name="Rectangle 141"/>
          <p:cNvSpPr>
            <a:spLocks noChangeArrowheads="1"/>
          </p:cNvSpPr>
          <p:nvPr/>
        </p:nvSpPr>
        <p:spPr bwMode="auto">
          <a:xfrm rot="8540">
            <a:off x="7501928" y="216900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233" name="Rectangle 142"/>
          <p:cNvSpPr>
            <a:spLocks noChangeArrowheads="1"/>
          </p:cNvSpPr>
          <p:nvPr/>
        </p:nvSpPr>
        <p:spPr bwMode="auto">
          <a:xfrm rot="8540">
            <a:off x="7501928" y="195151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4" name="Rectangle 144"/>
          <p:cNvSpPr>
            <a:spLocks noChangeArrowheads="1"/>
          </p:cNvSpPr>
          <p:nvPr/>
        </p:nvSpPr>
        <p:spPr bwMode="auto">
          <a:xfrm rot="8540">
            <a:off x="7632103" y="206264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5" name="Rectangle 145"/>
          <p:cNvSpPr>
            <a:spLocks noChangeArrowheads="1"/>
          </p:cNvSpPr>
          <p:nvPr/>
        </p:nvSpPr>
        <p:spPr bwMode="auto">
          <a:xfrm rot="8540">
            <a:off x="7632103" y="217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36" name="Rectangle 146"/>
          <p:cNvSpPr>
            <a:spLocks noChangeArrowheads="1"/>
          </p:cNvSpPr>
          <p:nvPr/>
        </p:nvSpPr>
        <p:spPr bwMode="auto">
          <a:xfrm rot="8540">
            <a:off x="7632103" y="195469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7" name="Rectangle 148"/>
          <p:cNvSpPr>
            <a:spLocks noChangeArrowheads="1"/>
          </p:cNvSpPr>
          <p:nvPr/>
        </p:nvSpPr>
        <p:spPr bwMode="auto">
          <a:xfrm rot="8540">
            <a:off x="7755928" y="2062643"/>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8" name="Rectangle 149"/>
          <p:cNvSpPr>
            <a:spLocks noChangeArrowheads="1"/>
          </p:cNvSpPr>
          <p:nvPr/>
        </p:nvSpPr>
        <p:spPr bwMode="auto">
          <a:xfrm rot="8540">
            <a:off x="7755928" y="2172180"/>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9" name="Rectangle 150"/>
          <p:cNvSpPr>
            <a:spLocks noChangeArrowheads="1"/>
          </p:cNvSpPr>
          <p:nvPr/>
        </p:nvSpPr>
        <p:spPr bwMode="auto">
          <a:xfrm rot="8540">
            <a:off x="7755928" y="1954693"/>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0" name="AutoShape 153"/>
          <p:cNvSpPr>
            <a:spLocks noChangeArrowheads="1"/>
          </p:cNvSpPr>
          <p:nvPr/>
        </p:nvSpPr>
        <p:spPr bwMode="auto">
          <a:xfrm flipH="1">
            <a:off x="7906740" y="209439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1" name="AutoShape 154"/>
          <p:cNvSpPr>
            <a:spLocks noChangeArrowheads="1"/>
          </p:cNvSpPr>
          <p:nvPr/>
        </p:nvSpPr>
        <p:spPr bwMode="auto">
          <a:xfrm rot="14670030" flipH="1">
            <a:off x="7921821" y="206502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2" name="AutoShape 155"/>
          <p:cNvSpPr>
            <a:spLocks noChangeArrowheads="1"/>
          </p:cNvSpPr>
          <p:nvPr/>
        </p:nvSpPr>
        <p:spPr bwMode="auto">
          <a:xfrm rot="6929970">
            <a:off x="7886896" y="206502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3" name="Oval 156"/>
          <p:cNvSpPr>
            <a:spLocks noChangeArrowheads="1"/>
          </p:cNvSpPr>
          <p:nvPr/>
        </p:nvSpPr>
        <p:spPr bwMode="auto">
          <a:xfrm>
            <a:off x="7886103" y="205629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4" name="AutoShape 158"/>
          <p:cNvSpPr>
            <a:spLocks noChangeArrowheads="1"/>
          </p:cNvSpPr>
          <p:nvPr/>
        </p:nvSpPr>
        <p:spPr bwMode="auto">
          <a:xfrm flipH="1">
            <a:off x="7908328" y="198644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5" name="AutoShape 159"/>
          <p:cNvSpPr>
            <a:spLocks noChangeArrowheads="1"/>
          </p:cNvSpPr>
          <p:nvPr/>
        </p:nvSpPr>
        <p:spPr bwMode="auto">
          <a:xfrm rot="14670030" flipH="1">
            <a:off x="7923409" y="195707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6" name="AutoShape 160"/>
          <p:cNvSpPr>
            <a:spLocks noChangeArrowheads="1"/>
          </p:cNvSpPr>
          <p:nvPr/>
        </p:nvSpPr>
        <p:spPr bwMode="auto">
          <a:xfrm rot="6929970">
            <a:off x="7888484" y="195707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7" name="Oval 161"/>
          <p:cNvSpPr>
            <a:spLocks noChangeArrowheads="1"/>
          </p:cNvSpPr>
          <p:nvPr/>
        </p:nvSpPr>
        <p:spPr bwMode="auto">
          <a:xfrm>
            <a:off x="7887690" y="194834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8" name="AutoShape 163"/>
          <p:cNvSpPr>
            <a:spLocks noChangeArrowheads="1"/>
          </p:cNvSpPr>
          <p:nvPr/>
        </p:nvSpPr>
        <p:spPr bwMode="auto">
          <a:xfrm flipH="1">
            <a:off x="7906740" y="219758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9" name="AutoShape 164"/>
          <p:cNvSpPr>
            <a:spLocks noChangeArrowheads="1"/>
          </p:cNvSpPr>
          <p:nvPr/>
        </p:nvSpPr>
        <p:spPr bwMode="auto">
          <a:xfrm rot="14670030" flipH="1">
            <a:off x="7921821" y="216821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0" name="AutoShape 165"/>
          <p:cNvSpPr>
            <a:spLocks noChangeArrowheads="1"/>
          </p:cNvSpPr>
          <p:nvPr/>
        </p:nvSpPr>
        <p:spPr bwMode="auto">
          <a:xfrm rot="6929970">
            <a:off x="7886896" y="216821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1" name="Oval 166"/>
          <p:cNvSpPr>
            <a:spLocks noChangeArrowheads="1"/>
          </p:cNvSpPr>
          <p:nvPr/>
        </p:nvSpPr>
        <p:spPr bwMode="auto">
          <a:xfrm>
            <a:off x="7886103" y="2159480"/>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2" name="Rectangle 145"/>
          <p:cNvSpPr>
            <a:spLocks noChangeArrowheads="1"/>
          </p:cNvSpPr>
          <p:nvPr/>
        </p:nvSpPr>
        <p:spPr bwMode="auto">
          <a:xfrm rot="8540">
            <a:off x="7632103" y="217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3" name="Rectangle 145"/>
          <p:cNvSpPr>
            <a:spLocks noChangeArrowheads="1"/>
          </p:cNvSpPr>
          <p:nvPr/>
        </p:nvSpPr>
        <p:spPr bwMode="auto">
          <a:xfrm rot="8540">
            <a:off x="7632103" y="217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4" name="Rectangle 148"/>
          <p:cNvSpPr>
            <a:spLocks noChangeArrowheads="1"/>
          </p:cNvSpPr>
          <p:nvPr/>
        </p:nvSpPr>
        <p:spPr bwMode="auto">
          <a:xfrm rot="8540">
            <a:off x="7755928" y="2062643"/>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55" name="Rectangle 145"/>
          <p:cNvSpPr>
            <a:spLocks noChangeArrowheads="1"/>
          </p:cNvSpPr>
          <p:nvPr/>
        </p:nvSpPr>
        <p:spPr bwMode="auto">
          <a:xfrm rot="8540">
            <a:off x="7632103" y="217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6" name="Rectangle 149"/>
          <p:cNvSpPr>
            <a:spLocks noChangeArrowheads="1"/>
          </p:cNvSpPr>
          <p:nvPr/>
        </p:nvSpPr>
        <p:spPr bwMode="auto">
          <a:xfrm rot="8540">
            <a:off x="7755928" y="2172180"/>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57" name="Rectangle 144"/>
          <p:cNvSpPr>
            <a:spLocks noChangeArrowheads="1"/>
          </p:cNvSpPr>
          <p:nvPr/>
        </p:nvSpPr>
        <p:spPr bwMode="auto">
          <a:xfrm rot="8540">
            <a:off x="7632103" y="206264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58" name="Rectangle 148"/>
          <p:cNvSpPr>
            <a:spLocks noChangeArrowheads="1"/>
          </p:cNvSpPr>
          <p:nvPr/>
        </p:nvSpPr>
        <p:spPr bwMode="auto">
          <a:xfrm rot="8540">
            <a:off x="7755928" y="2062643"/>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59" name="AutoShape 154"/>
          <p:cNvSpPr>
            <a:spLocks noChangeArrowheads="1"/>
          </p:cNvSpPr>
          <p:nvPr/>
        </p:nvSpPr>
        <p:spPr bwMode="auto">
          <a:xfrm rot="14670030" flipH="1">
            <a:off x="7921821" y="206502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60" name="Oval 156"/>
          <p:cNvSpPr>
            <a:spLocks noChangeArrowheads="1"/>
          </p:cNvSpPr>
          <p:nvPr/>
        </p:nvSpPr>
        <p:spPr bwMode="auto">
          <a:xfrm>
            <a:off x="7886103" y="205629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61" name="Rectangle 148"/>
          <p:cNvSpPr>
            <a:spLocks noChangeArrowheads="1"/>
          </p:cNvSpPr>
          <p:nvPr/>
        </p:nvSpPr>
        <p:spPr bwMode="auto">
          <a:xfrm rot="8540">
            <a:off x="7755928" y="206264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62" name="Text Box 151"/>
          <p:cNvSpPr txBox="1">
            <a:spLocks noChangeArrowheads="1"/>
          </p:cNvSpPr>
          <p:nvPr/>
        </p:nvSpPr>
        <p:spPr bwMode="auto">
          <a:xfrm rot="16200000">
            <a:off x="7672103" y="2013238"/>
            <a:ext cx="3946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CHP14-01   </a:t>
            </a:r>
            <a:endParaRPr lang="en-US" altLang="en-US" sz="300" b="1" dirty="0">
              <a:solidFill>
                <a:schemeClr val="tx1"/>
              </a:solidFill>
            </a:endParaRPr>
          </a:p>
        </p:txBody>
      </p:sp>
      <p:sp>
        <p:nvSpPr>
          <p:cNvPr id="263" name="Rectangle 144"/>
          <p:cNvSpPr>
            <a:spLocks noChangeArrowheads="1"/>
          </p:cNvSpPr>
          <p:nvPr/>
        </p:nvSpPr>
        <p:spPr bwMode="auto">
          <a:xfrm rot="8540">
            <a:off x="7632103" y="206264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64" name="Rectangle 145"/>
          <p:cNvSpPr>
            <a:spLocks noChangeArrowheads="1"/>
          </p:cNvSpPr>
          <p:nvPr/>
        </p:nvSpPr>
        <p:spPr bwMode="auto">
          <a:xfrm rot="8540">
            <a:off x="7632103" y="217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65" name="Rectangle 150"/>
          <p:cNvSpPr>
            <a:spLocks noChangeArrowheads="1"/>
          </p:cNvSpPr>
          <p:nvPr/>
        </p:nvSpPr>
        <p:spPr bwMode="auto">
          <a:xfrm rot="8540">
            <a:off x="7755928" y="195469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266" name="Rectangle 145"/>
          <p:cNvSpPr>
            <a:spLocks noChangeArrowheads="1"/>
          </p:cNvSpPr>
          <p:nvPr/>
        </p:nvSpPr>
        <p:spPr bwMode="auto">
          <a:xfrm rot="8540">
            <a:off x="7632103" y="217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67" name="Rectangle 145"/>
          <p:cNvSpPr>
            <a:spLocks noChangeArrowheads="1"/>
          </p:cNvSpPr>
          <p:nvPr/>
        </p:nvSpPr>
        <p:spPr bwMode="auto">
          <a:xfrm rot="8540">
            <a:off x="7632103" y="217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68" name="Rectangle 145"/>
          <p:cNvSpPr>
            <a:spLocks noChangeArrowheads="1"/>
          </p:cNvSpPr>
          <p:nvPr/>
        </p:nvSpPr>
        <p:spPr bwMode="auto">
          <a:xfrm rot="8540">
            <a:off x="7632103" y="217218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269" name="Rectangle 144"/>
          <p:cNvSpPr>
            <a:spLocks noChangeArrowheads="1"/>
          </p:cNvSpPr>
          <p:nvPr/>
        </p:nvSpPr>
        <p:spPr bwMode="auto">
          <a:xfrm rot="8540">
            <a:off x="7632103" y="2062643"/>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pic>
        <p:nvPicPr>
          <p:cNvPr id="270" name="Picture 126" descr="Bannsons_Raiders_large.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3058339">
            <a:off x="3422492" y="2449195"/>
            <a:ext cx="136525" cy="1365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968335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extBox 88"/>
          <p:cNvSpPr txBox="1">
            <a:spLocks noChangeArrowheads="1"/>
          </p:cNvSpPr>
          <p:nvPr/>
        </p:nvSpPr>
        <p:spPr bwMode="auto">
          <a:xfrm>
            <a:off x="4667250" y="1081088"/>
            <a:ext cx="1744663" cy="1554272"/>
          </a:xfrm>
          <a:prstGeom prst="rect">
            <a:avLst/>
          </a:prstGeom>
          <a:noFill/>
          <a:ln w="9525">
            <a:noFill/>
            <a:miter lim="800000"/>
            <a:headEnd/>
            <a:tailEnd/>
          </a:ln>
        </p:spPr>
        <p:txBody>
          <a:bodyPr>
            <a:spAutoFit/>
          </a:bodyPr>
          <a:lstStyle/>
          <a:p>
            <a:pPr fontAlgn="base">
              <a:spcBef>
                <a:spcPct val="0"/>
              </a:spcBef>
              <a:spcAft>
                <a:spcPct val="0"/>
              </a:spcAft>
            </a:pPr>
            <a:endParaRPr lang="en-US" sz="500" dirty="0" smtClean="0">
              <a:solidFill>
                <a:srgbClr val="000000"/>
              </a:solidFill>
              <a:cs typeface="Arial" charset="0"/>
            </a:endParaRP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r>
              <a:rPr lang="en-US" sz="500" dirty="0">
                <a:solidFill>
                  <a:srgbClr val="000000"/>
                </a:solidFill>
                <a:cs typeface="Arial" charset="0"/>
              </a:rPr>
              <a:t>Primary Weapon Symbols:</a:t>
            </a: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r>
              <a:rPr lang="en-US" sz="500" dirty="0">
                <a:solidFill>
                  <a:srgbClr val="000000"/>
                </a:solidFill>
                <a:cs typeface="Arial" charset="0"/>
              </a:rPr>
              <a:t>Secondary Weapon Symbols:</a:t>
            </a: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r>
              <a:rPr lang="en-US" sz="500" dirty="0">
                <a:solidFill>
                  <a:srgbClr val="000000"/>
                </a:solidFill>
                <a:cs typeface="Arial" charset="0"/>
              </a:rPr>
              <a:t>No Rank or Faction Symbol </a:t>
            </a: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r>
              <a:rPr lang="en-US" sz="500" dirty="0">
                <a:solidFill>
                  <a:srgbClr val="000000"/>
                </a:solidFill>
                <a:cs typeface="Arial" charset="0"/>
              </a:rPr>
              <a:t>Point Cost:</a:t>
            </a: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endParaRPr lang="en-US" sz="500" dirty="0">
              <a:solidFill>
                <a:srgbClr val="000000"/>
              </a:solidFill>
              <a:cs typeface="Arial" charset="0"/>
            </a:endParaRPr>
          </a:p>
          <a:p>
            <a:pPr fontAlgn="base">
              <a:spcBef>
                <a:spcPct val="0"/>
              </a:spcBef>
              <a:spcAft>
                <a:spcPct val="0"/>
              </a:spcAft>
            </a:pPr>
            <a:r>
              <a:rPr lang="en-US" sz="500" dirty="0">
                <a:solidFill>
                  <a:srgbClr val="000000"/>
                </a:solidFill>
                <a:cs typeface="Arial" charset="0"/>
              </a:rPr>
              <a:t>Variant Name:</a:t>
            </a:r>
          </a:p>
        </p:txBody>
      </p:sp>
      <p:sp>
        <p:nvSpPr>
          <p:cNvPr id="2051" name="Text Box 25"/>
          <p:cNvSpPr txBox="1">
            <a:spLocks noChangeArrowheads="1"/>
          </p:cNvSpPr>
          <p:nvPr/>
        </p:nvSpPr>
        <p:spPr bwMode="auto">
          <a:xfrm>
            <a:off x="4973544" y="1711770"/>
            <a:ext cx="289770" cy="146050"/>
          </a:xfrm>
          <a:prstGeom prst="rect">
            <a:avLst/>
          </a:prstGeom>
          <a:solidFill>
            <a:schemeClr val="tx1"/>
          </a:solidFill>
          <a:ln w="9525" algn="ctr">
            <a:noFill/>
            <a:miter lim="800000"/>
            <a:headEnd/>
            <a:tailEnd/>
          </a:ln>
        </p:spPr>
        <p:txBody>
          <a:bodyPr wrap="none" lIns="91427" tIns="45714" rIns="91427" bIns="45714" anchor="ctr"/>
          <a:lstStyle/>
          <a:p>
            <a:pPr algn="ctr" fontAlgn="base">
              <a:spcBef>
                <a:spcPct val="0"/>
              </a:spcBef>
              <a:spcAft>
                <a:spcPct val="0"/>
              </a:spcAft>
            </a:pPr>
            <a:r>
              <a:rPr lang="en-US" sz="500" b="1" dirty="0">
                <a:solidFill>
                  <a:srgbClr val="FFFFFF"/>
                </a:solidFill>
                <a:cs typeface="Arial" charset="0"/>
              </a:rPr>
              <a:t>   </a:t>
            </a:r>
            <a:r>
              <a:rPr lang="en-US" sz="500" b="1" dirty="0" smtClean="0">
                <a:solidFill>
                  <a:srgbClr val="FFFFFF"/>
                </a:solidFill>
                <a:cs typeface="Arial" charset="0"/>
              </a:rPr>
              <a:t>    0/12</a:t>
            </a:r>
            <a:endParaRPr lang="en-US" sz="500" b="1" dirty="0">
              <a:solidFill>
                <a:srgbClr val="FFFFFF"/>
              </a:solidFill>
              <a:cs typeface="Arial" charset="0"/>
            </a:endParaRPr>
          </a:p>
        </p:txBody>
      </p:sp>
      <p:sp>
        <p:nvSpPr>
          <p:cNvPr id="2052" name="Text Box 25"/>
          <p:cNvSpPr txBox="1">
            <a:spLocks noChangeArrowheads="1"/>
          </p:cNvSpPr>
          <p:nvPr/>
        </p:nvSpPr>
        <p:spPr bwMode="auto">
          <a:xfrm>
            <a:off x="4945164" y="1392643"/>
            <a:ext cx="274035" cy="146050"/>
          </a:xfrm>
          <a:prstGeom prst="rect">
            <a:avLst/>
          </a:prstGeom>
          <a:solidFill>
            <a:schemeClr val="tx1"/>
          </a:solidFill>
          <a:ln w="9525" algn="ctr">
            <a:noFill/>
            <a:miter lim="800000"/>
            <a:headEnd/>
            <a:tailEnd/>
          </a:ln>
        </p:spPr>
        <p:txBody>
          <a:bodyPr wrap="none" lIns="91427" tIns="45714" rIns="91427" bIns="45714" anchor="ctr"/>
          <a:lstStyle/>
          <a:p>
            <a:pPr algn="ctr" fontAlgn="base">
              <a:spcBef>
                <a:spcPct val="0"/>
              </a:spcBef>
              <a:spcAft>
                <a:spcPct val="0"/>
              </a:spcAft>
            </a:pPr>
            <a:r>
              <a:rPr lang="en-US" sz="500" b="1" dirty="0">
                <a:solidFill>
                  <a:srgbClr val="FFFFFF"/>
                </a:solidFill>
                <a:cs typeface="Arial" charset="0"/>
              </a:rPr>
              <a:t>   2</a:t>
            </a:r>
            <a:r>
              <a:rPr lang="en-US" sz="500" b="1" dirty="0" smtClean="0">
                <a:solidFill>
                  <a:srgbClr val="FFFFFF"/>
                </a:solidFill>
                <a:cs typeface="Arial" charset="0"/>
              </a:rPr>
              <a:t>/16</a:t>
            </a:r>
            <a:endParaRPr lang="en-US" sz="500" b="1" dirty="0">
              <a:solidFill>
                <a:srgbClr val="FFFFFF"/>
              </a:solidFill>
              <a:cs typeface="Arial" charset="0"/>
            </a:endParaRPr>
          </a:p>
        </p:txBody>
      </p:sp>
      <p:pic>
        <p:nvPicPr>
          <p:cNvPr id="2053" name="Picture 142" descr="Bomb 2"/>
          <p:cNvPicPr>
            <a:picLocks noChangeAspect="1" noChangeArrowheads="1"/>
          </p:cNvPicPr>
          <p:nvPr/>
        </p:nvPicPr>
        <p:blipFill>
          <a:blip r:embed="rId3" cstate="print"/>
          <a:srcRect l="42989" t="62067" r="55597" b="33537"/>
          <a:stretch>
            <a:fillRect/>
          </a:stretch>
        </p:blipFill>
        <p:spPr bwMode="auto">
          <a:xfrm>
            <a:off x="4995965" y="1413280"/>
            <a:ext cx="50800" cy="117475"/>
          </a:xfrm>
          <a:prstGeom prst="rect">
            <a:avLst/>
          </a:prstGeom>
          <a:noFill/>
          <a:ln w="9525">
            <a:noFill/>
            <a:miter lim="800000"/>
            <a:headEnd/>
            <a:tailEnd/>
          </a:ln>
        </p:spPr>
      </p:pic>
      <p:sp>
        <p:nvSpPr>
          <p:cNvPr id="2054" name="Text Box 25"/>
          <p:cNvSpPr txBox="1">
            <a:spLocks noChangeArrowheads="1"/>
          </p:cNvSpPr>
          <p:nvPr/>
        </p:nvSpPr>
        <p:spPr bwMode="auto">
          <a:xfrm>
            <a:off x="5146675" y="2247900"/>
            <a:ext cx="158750" cy="146050"/>
          </a:xfrm>
          <a:prstGeom prst="rect">
            <a:avLst/>
          </a:prstGeom>
          <a:solidFill>
            <a:schemeClr val="tx1"/>
          </a:solidFill>
          <a:ln w="9525" algn="ctr">
            <a:noFill/>
            <a:miter lim="800000"/>
            <a:headEnd/>
            <a:tailEnd/>
          </a:ln>
        </p:spPr>
        <p:txBody>
          <a:bodyPr wrap="none" lIns="91427" tIns="45714" rIns="91427" bIns="45714" anchor="ctr"/>
          <a:lstStyle/>
          <a:p>
            <a:pPr algn="ctr" fontAlgn="base">
              <a:spcBef>
                <a:spcPct val="0"/>
              </a:spcBef>
              <a:spcAft>
                <a:spcPct val="0"/>
              </a:spcAft>
            </a:pPr>
            <a:r>
              <a:rPr lang="en-US" sz="500" b="1" dirty="0" smtClean="0">
                <a:solidFill>
                  <a:srgbClr val="FFFFFF"/>
                </a:solidFill>
                <a:cs typeface="Arial" charset="0"/>
              </a:rPr>
              <a:t>291</a:t>
            </a:r>
            <a:endParaRPr lang="en-US" sz="500" b="1" dirty="0">
              <a:solidFill>
                <a:srgbClr val="FFFFFF"/>
              </a:solidFill>
              <a:cs typeface="Arial" charset="0"/>
            </a:endParaRPr>
          </a:p>
        </p:txBody>
      </p:sp>
      <p:sp>
        <p:nvSpPr>
          <p:cNvPr id="2055" name="Text Box 127"/>
          <p:cNvSpPr txBox="1">
            <a:spLocks noChangeArrowheads="1"/>
          </p:cNvSpPr>
          <p:nvPr/>
        </p:nvSpPr>
        <p:spPr bwMode="auto">
          <a:xfrm>
            <a:off x="4806950" y="2628900"/>
            <a:ext cx="631825" cy="169863"/>
          </a:xfrm>
          <a:prstGeom prst="rect">
            <a:avLst/>
          </a:prstGeom>
          <a:solidFill>
            <a:schemeClr val="tx1"/>
          </a:solidFill>
          <a:ln w="9525" algn="ctr">
            <a:noFill/>
            <a:miter lim="800000"/>
            <a:headEnd/>
            <a:tailEnd/>
          </a:ln>
        </p:spPr>
        <p:txBody>
          <a:bodyPr lIns="91427" tIns="45714" rIns="91427" bIns="45714">
            <a:spAutoFit/>
          </a:bodyPr>
          <a:lstStyle/>
          <a:p>
            <a:pPr algn="ctr" fontAlgn="base">
              <a:spcBef>
                <a:spcPct val="0"/>
              </a:spcBef>
              <a:spcAft>
                <a:spcPct val="0"/>
              </a:spcAft>
            </a:pPr>
            <a:r>
              <a:rPr lang="en-US" sz="500" b="1" dirty="0" smtClean="0">
                <a:solidFill>
                  <a:srgbClr val="FFFFFF"/>
                </a:solidFill>
                <a:cs typeface="Arial" charset="0"/>
              </a:rPr>
              <a:t>MAL-XV-A</a:t>
            </a:r>
            <a:endParaRPr lang="en-US" sz="500" b="1" dirty="0">
              <a:solidFill>
                <a:srgbClr val="FFFFFF"/>
              </a:solidFill>
              <a:cs typeface="Arial" charset="0"/>
            </a:endParaRPr>
          </a:p>
        </p:txBody>
      </p:sp>
      <p:pic>
        <p:nvPicPr>
          <p:cNvPr id="2056" name="Picture 142" descr="Bomb 2"/>
          <p:cNvPicPr>
            <a:picLocks noChangeAspect="1" noChangeArrowheads="1"/>
          </p:cNvPicPr>
          <p:nvPr/>
        </p:nvPicPr>
        <p:blipFill>
          <a:blip r:embed="rId3" cstate="print"/>
          <a:srcRect l="42989" t="62067" r="55597" b="33537"/>
          <a:stretch>
            <a:fillRect/>
          </a:stretch>
        </p:blipFill>
        <p:spPr bwMode="auto">
          <a:xfrm>
            <a:off x="4955956" y="1413045"/>
            <a:ext cx="50800" cy="117475"/>
          </a:xfrm>
          <a:prstGeom prst="rect">
            <a:avLst/>
          </a:prstGeom>
          <a:noFill/>
          <a:ln w="9525">
            <a:noFill/>
            <a:miter lim="800000"/>
            <a:headEnd/>
            <a:tailEnd/>
          </a:ln>
        </p:spPr>
      </p:pic>
      <p:sp>
        <p:nvSpPr>
          <p:cNvPr id="2071" name="Freeform 80"/>
          <p:cNvSpPr>
            <a:spLocks/>
          </p:cNvSpPr>
          <p:nvPr/>
        </p:nvSpPr>
        <p:spPr bwMode="auto">
          <a:xfrm>
            <a:off x="4984484" y="1724469"/>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w="9525">
            <a:noFill/>
            <a:round/>
            <a:headEnd/>
            <a:tailEnd/>
          </a:ln>
        </p:spPr>
        <p:txBody>
          <a:bodyPr/>
          <a:lstStyle/>
          <a:p>
            <a:pPr fontAlgn="base">
              <a:spcBef>
                <a:spcPct val="0"/>
              </a:spcBef>
              <a:spcAft>
                <a:spcPct val="0"/>
              </a:spcAft>
            </a:pPr>
            <a:endParaRPr lang="en-US" sz="500">
              <a:solidFill>
                <a:srgbClr val="FFFFFF"/>
              </a:solidFill>
              <a:cs typeface="Arial" charset="0"/>
            </a:endParaRPr>
          </a:p>
        </p:txBody>
      </p:sp>
      <p:sp>
        <p:nvSpPr>
          <p:cNvPr id="2072" name="Freeform 80"/>
          <p:cNvSpPr>
            <a:spLocks/>
          </p:cNvSpPr>
          <p:nvPr/>
        </p:nvSpPr>
        <p:spPr bwMode="auto">
          <a:xfrm>
            <a:off x="5029881" y="1726056"/>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w="9525">
            <a:noFill/>
            <a:round/>
            <a:headEnd/>
            <a:tailEnd/>
          </a:ln>
        </p:spPr>
        <p:txBody>
          <a:bodyPr/>
          <a:lstStyle/>
          <a:p>
            <a:pPr fontAlgn="base">
              <a:spcBef>
                <a:spcPct val="0"/>
              </a:spcBef>
              <a:spcAft>
                <a:spcPct val="0"/>
              </a:spcAft>
            </a:pPr>
            <a:endParaRPr lang="en-US" sz="500">
              <a:solidFill>
                <a:srgbClr val="FFFFFF"/>
              </a:solidFill>
              <a:cs typeface="Arial" charset="0"/>
            </a:endParaRPr>
          </a:p>
        </p:txBody>
      </p:sp>
      <p:sp>
        <p:nvSpPr>
          <p:cNvPr id="2073" name="Oval 3"/>
          <p:cNvSpPr>
            <a:spLocks noChangeArrowheads="1"/>
          </p:cNvSpPr>
          <p:nvPr/>
        </p:nvSpPr>
        <p:spPr bwMode="auto">
          <a:xfrm>
            <a:off x="3624263" y="1941513"/>
            <a:ext cx="88900" cy="88900"/>
          </a:xfrm>
          <a:prstGeom prst="ellipse">
            <a:avLst/>
          </a:prstGeom>
          <a:noFill/>
          <a:ln w="9525">
            <a:noFill/>
            <a:round/>
            <a:headEnd/>
            <a:tailEnd/>
          </a:ln>
        </p:spPr>
        <p:txBody>
          <a:bodyPr wrap="none" anchor="ctr"/>
          <a:lstStyle/>
          <a:p>
            <a:pPr algn="ctr" fontAlgn="base">
              <a:spcBef>
                <a:spcPct val="0"/>
              </a:spcBef>
              <a:spcAft>
                <a:spcPct val="0"/>
              </a:spcAft>
            </a:pPr>
            <a:endParaRPr lang="en-US" sz="500">
              <a:solidFill>
                <a:srgbClr val="000000"/>
              </a:solidFill>
              <a:cs typeface="Arial" charset="0"/>
            </a:endParaRPr>
          </a:p>
        </p:txBody>
      </p:sp>
      <p:sp>
        <p:nvSpPr>
          <p:cNvPr id="2074" name="Rectangle 4"/>
          <p:cNvSpPr>
            <a:spLocks noChangeArrowheads="1"/>
          </p:cNvSpPr>
          <p:nvPr/>
        </p:nvSpPr>
        <p:spPr bwMode="auto">
          <a:xfrm rot="6942598">
            <a:off x="3297238" y="1300163"/>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4</a:t>
            </a:r>
            <a:endParaRPr lang="en-US" sz="500" dirty="0">
              <a:solidFill>
                <a:srgbClr val="000000"/>
              </a:solidFill>
              <a:cs typeface="Arial" charset="0"/>
            </a:endParaRPr>
          </a:p>
        </p:txBody>
      </p:sp>
      <p:sp>
        <p:nvSpPr>
          <p:cNvPr id="2075" name="Rectangle 5"/>
          <p:cNvSpPr>
            <a:spLocks noChangeArrowheads="1"/>
          </p:cNvSpPr>
          <p:nvPr/>
        </p:nvSpPr>
        <p:spPr bwMode="auto">
          <a:xfrm rot="6942598">
            <a:off x="3205163" y="1255713"/>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6</a:t>
            </a:r>
          </a:p>
        </p:txBody>
      </p:sp>
      <p:sp>
        <p:nvSpPr>
          <p:cNvPr id="2076" name="Rectangle 7"/>
          <p:cNvSpPr>
            <a:spLocks noChangeArrowheads="1"/>
          </p:cNvSpPr>
          <p:nvPr/>
        </p:nvSpPr>
        <p:spPr bwMode="auto">
          <a:xfrm rot="6942598">
            <a:off x="3389313" y="1344613"/>
            <a:ext cx="92075" cy="92075"/>
          </a:xfrm>
          <a:prstGeom prst="rect">
            <a:avLst/>
          </a:prstGeom>
          <a:solidFill>
            <a:srgbClr val="C00000"/>
          </a:solidFill>
          <a:ln w="9525">
            <a:noFill/>
            <a:miter lim="800000"/>
            <a:headEnd/>
            <a:tailEnd/>
          </a:ln>
        </p:spPr>
        <p:txBody>
          <a:bodyPr wrap="none" lIns="91427" tIns="45714" rIns="91427" bIns="45714" anchor="ctr"/>
          <a:lstStyle/>
          <a:p>
            <a:pPr algn="ctr" fontAlgn="base">
              <a:spcBef>
                <a:spcPct val="0"/>
              </a:spcBef>
              <a:spcAft>
                <a:spcPct val="0"/>
              </a:spcAft>
            </a:pPr>
            <a:r>
              <a:rPr lang="en-US" sz="500" b="1" dirty="0">
                <a:solidFill>
                  <a:srgbClr val="FFFFFF"/>
                </a:solidFill>
                <a:cs typeface="Arial" charset="0"/>
              </a:rPr>
              <a:t>6</a:t>
            </a:r>
          </a:p>
        </p:txBody>
      </p:sp>
      <p:sp>
        <p:nvSpPr>
          <p:cNvPr id="2077" name="Rectangle 8"/>
          <p:cNvSpPr>
            <a:spLocks noChangeArrowheads="1"/>
          </p:cNvSpPr>
          <p:nvPr/>
        </p:nvSpPr>
        <p:spPr bwMode="auto">
          <a:xfrm rot="6588229">
            <a:off x="3065463" y="1309688"/>
            <a:ext cx="92075" cy="92075"/>
          </a:xfrm>
          <a:prstGeom prst="rect">
            <a:avLst/>
          </a:prstGeom>
          <a:solidFill>
            <a:schemeClr val="tx1"/>
          </a:solidFill>
          <a:ln w="9525" algn="ctr">
            <a:noFill/>
            <a:miter lim="800000"/>
            <a:headEnd/>
            <a:tailEnd/>
          </a:ln>
        </p:spPr>
        <p:txBody>
          <a:bodyPr wrap="none" anchor="ctr"/>
          <a:lstStyle/>
          <a:p>
            <a:pPr algn="ctr" fontAlgn="base">
              <a:spcBef>
                <a:spcPct val="0"/>
              </a:spcBef>
              <a:spcAft>
                <a:spcPct val="0"/>
              </a:spcAft>
            </a:pPr>
            <a:r>
              <a:rPr lang="en-US" sz="500" b="1" dirty="0" smtClean="0">
                <a:solidFill>
                  <a:srgbClr val="FFFFFF"/>
                </a:solidFill>
                <a:cs typeface="Arial" charset="0"/>
              </a:rPr>
              <a:t>22</a:t>
            </a:r>
            <a:endParaRPr lang="en-US" sz="500" b="1" dirty="0">
              <a:solidFill>
                <a:srgbClr val="FFFFFF"/>
              </a:solidFill>
              <a:cs typeface="Arial" charset="0"/>
            </a:endParaRPr>
          </a:p>
        </p:txBody>
      </p:sp>
      <p:sp>
        <p:nvSpPr>
          <p:cNvPr id="2078" name="AutoShape 9"/>
          <p:cNvSpPr>
            <a:spLocks noChangeArrowheads="1"/>
          </p:cNvSpPr>
          <p:nvPr/>
        </p:nvSpPr>
        <p:spPr bwMode="auto">
          <a:xfrm rot="14810754">
            <a:off x="3009900" y="1223963"/>
            <a:ext cx="96837" cy="96838"/>
          </a:xfrm>
          <a:prstGeom prst="rtTriangle">
            <a:avLst/>
          </a:prstGeom>
          <a:solidFill>
            <a:srgbClr val="009900"/>
          </a:solidFill>
          <a:ln w="9525" algn="ctr">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079" name="Rectangle 11"/>
          <p:cNvSpPr>
            <a:spLocks noChangeArrowheads="1"/>
          </p:cNvSpPr>
          <p:nvPr/>
        </p:nvSpPr>
        <p:spPr bwMode="auto">
          <a:xfrm rot="5776196">
            <a:off x="3240882" y="1467644"/>
            <a:ext cx="90487"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4</a:t>
            </a:r>
            <a:endParaRPr lang="en-US" sz="500" dirty="0">
              <a:solidFill>
                <a:srgbClr val="000000"/>
              </a:solidFill>
              <a:cs typeface="Arial" charset="0"/>
            </a:endParaRPr>
          </a:p>
        </p:txBody>
      </p:sp>
      <p:sp>
        <p:nvSpPr>
          <p:cNvPr id="2080" name="Rectangle 12"/>
          <p:cNvSpPr>
            <a:spLocks noChangeArrowheads="1"/>
          </p:cNvSpPr>
          <p:nvPr/>
        </p:nvSpPr>
        <p:spPr bwMode="auto">
          <a:xfrm rot="5776196">
            <a:off x="3139282" y="1456531"/>
            <a:ext cx="90488"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6</a:t>
            </a:r>
          </a:p>
        </p:txBody>
      </p:sp>
      <p:sp>
        <p:nvSpPr>
          <p:cNvPr id="2081" name="Rectangle 13"/>
          <p:cNvSpPr>
            <a:spLocks noChangeArrowheads="1"/>
          </p:cNvSpPr>
          <p:nvPr/>
        </p:nvSpPr>
        <p:spPr bwMode="auto">
          <a:xfrm rot="5776196">
            <a:off x="3027363" y="1446213"/>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10</a:t>
            </a:r>
          </a:p>
        </p:txBody>
      </p:sp>
      <p:sp>
        <p:nvSpPr>
          <p:cNvPr id="2082" name="Rectangle 14"/>
          <p:cNvSpPr>
            <a:spLocks noChangeArrowheads="1"/>
          </p:cNvSpPr>
          <p:nvPr/>
        </p:nvSpPr>
        <p:spPr bwMode="auto">
          <a:xfrm rot="5776196">
            <a:off x="3341688" y="1477963"/>
            <a:ext cx="92075" cy="92075"/>
          </a:xfrm>
          <a:prstGeom prst="rect">
            <a:avLst/>
          </a:prstGeom>
          <a:solidFill>
            <a:srgbClr val="C00000"/>
          </a:solidFill>
          <a:ln w="9525">
            <a:noFill/>
            <a:miter lim="800000"/>
            <a:headEnd/>
            <a:tailEnd/>
          </a:ln>
        </p:spPr>
        <p:txBody>
          <a:bodyPr wrap="none" lIns="91427" tIns="45714" rIns="91427" bIns="45714" anchor="ctr"/>
          <a:lstStyle/>
          <a:p>
            <a:pPr algn="ctr" fontAlgn="base">
              <a:spcBef>
                <a:spcPct val="0"/>
              </a:spcBef>
              <a:spcAft>
                <a:spcPct val="0"/>
              </a:spcAft>
            </a:pPr>
            <a:r>
              <a:rPr lang="en-US" sz="500" b="1" dirty="0">
                <a:solidFill>
                  <a:srgbClr val="FFFFFF"/>
                </a:solidFill>
                <a:cs typeface="Arial" charset="0"/>
              </a:rPr>
              <a:t>6</a:t>
            </a:r>
          </a:p>
        </p:txBody>
      </p:sp>
      <p:sp>
        <p:nvSpPr>
          <p:cNvPr id="240" name="Rectangle 15"/>
          <p:cNvSpPr>
            <a:spLocks noChangeArrowheads="1"/>
          </p:cNvSpPr>
          <p:nvPr/>
        </p:nvSpPr>
        <p:spPr bwMode="auto">
          <a:xfrm rot="5421827">
            <a:off x="3024982" y="1553369"/>
            <a:ext cx="90487" cy="92075"/>
          </a:xfrm>
          <a:prstGeom prst="rect">
            <a:avLst/>
          </a:prstGeom>
          <a:solidFill>
            <a:schemeClr val="tx1"/>
          </a:solidFill>
          <a:ln w="9525" algn="ctr">
            <a:noFill/>
            <a:miter lim="800000"/>
            <a:headEnd/>
            <a:tailEnd/>
          </a:ln>
          <a:effectLst/>
        </p:spPr>
        <p:txBody>
          <a:bodyPr wrap="none" lIns="91427" tIns="45714" rIns="91427" bIns="45714" anchor="ctr"/>
          <a:lstStyle/>
          <a:p>
            <a:pPr algn="ctr" fontAlgn="base">
              <a:spcBef>
                <a:spcPct val="0"/>
              </a:spcBef>
              <a:spcAft>
                <a:spcPct val="0"/>
              </a:spcAft>
              <a:defRPr/>
            </a:pPr>
            <a:r>
              <a:rPr lang="en-US" sz="500" b="1" dirty="0">
                <a:solidFill>
                  <a:srgbClr val="FFFFFF"/>
                </a:solidFill>
                <a:cs typeface="Arial" charset="0"/>
              </a:rPr>
              <a:t>22</a:t>
            </a:r>
          </a:p>
        </p:txBody>
      </p:sp>
      <p:sp>
        <p:nvSpPr>
          <p:cNvPr id="2084" name="Rectangle 18"/>
          <p:cNvSpPr>
            <a:spLocks noChangeArrowheads="1"/>
          </p:cNvSpPr>
          <p:nvPr/>
        </p:nvSpPr>
        <p:spPr bwMode="auto">
          <a:xfrm rot="4578788">
            <a:off x="3158332" y="1672431"/>
            <a:ext cx="90488"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6</a:t>
            </a:r>
          </a:p>
        </p:txBody>
      </p:sp>
      <p:sp>
        <p:nvSpPr>
          <p:cNvPr id="2085" name="Rectangle 17"/>
          <p:cNvSpPr>
            <a:spLocks noChangeArrowheads="1"/>
          </p:cNvSpPr>
          <p:nvPr/>
        </p:nvSpPr>
        <p:spPr bwMode="auto">
          <a:xfrm rot="4578788">
            <a:off x="3258344" y="1648619"/>
            <a:ext cx="90487"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4</a:t>
            </a:r>
            <a:endParaRPr lang="en-US" sz="500" dirty="0">
              <a:solidFill>
                <a:srgbClr val="000000"/>
              </a:solidFill>
              <a:cs typeface="Arial" charset="0"/>
            </a:endParaRPr>
          </a:p>
        </p:txBody>
      </p:sp>
      <p:sp>
        <p:nvSpPr>
          <p:cNvPr id="2086" name="Rectangle 19"/>
          <p:cNvSpPr>
            <a:spLocks noChangeArrowheads="1"/>
          </p:cNvSpPr>
          <p:nvPr/>
        </p:nvSpPr>
        <p:spPr bwMode="auto">
          <a:xfrm rot="4578788">
            <a:off x="3049588" y="1701800"/>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10</a:t>
            </a:r>
          </a:p>
        </p:txBody>
      </p:sp>
      <p:sp>
        <p:nvSpPr>
          <p:cNvPr id="2087" name="Rectangle 20"/>
          <p:cNvSpPr>
            <a:spLocks noChangeArrowheads="1"/>
          </p:cNvSpPr>
          <p:nvPr/>
        </p:nvSpPr>
        <p:spPr bwMode="auto">
          <a:xfrm rot="4578788">
            <a:off x="3355975" y="1624013"/>
            <a:ext cx="92075" cy="92075"/>
          </a:xfrm>
          <a:prstGeom prst="rect">
            <a:avLst/>
          </a:prstGeom>
          <a:solidFill>
            <a:srgbClr val="C00000"/>
          </a:solidFill>
          <a:ln w="9525">
            <a:noFill/>
            <a:miter lim="800000"/>
            <a:headEnd/>
            <a:tailEnd/>
          </a:ln>
        </p:spPr>
        <p:txBody>
          <a:bodyPr wrap="none" lIns="91427" tIns="45714" rIns="91427" bIns="45714" anchor="ctr"/>
          <a:lstStyle/>
          <a:p>
            <a:pPr algn="ctr" fontAlgn="base">
              <a:spcBef>
                <a:spcPct val="0"/>
              </a:spcBef>
              <a:spcAft>
                <a:spcPct val="0"/>
              </a:spcAft>
            </a:pPr>
            <a:r>
              <a:rPr lang="en-US" sz="500" b="1" dirty="0">
                <a:solidFill>
                  <a:srgbClr val="FFFFFF"/>
                </a:solidFill>
                <a:cs typeface="Arial" charset="0"/>
              </a:rPr>
              <a:t>6</a:t>
            </a:r>
          </a:p>
        </p:txBody>
      </p:sp>
      <p:sp>
        <p:nvSpPr>
          <p:cNvPr id="2088" name="Rectangle 21"/>
          <p:cNvSpPr>
            <a:spLocks noChangeArrowheads="1"/>
          </p:cNvSpPr>
          <p:nvPr/>
        </p:nvSpPr>
        <p:spPr bwMode="auto">
          <a:xfrm rot="4224419">
            <a:off x="3085307" y="1802606"/>
            <a:ext cx="90488" cy="92075"/>
          </a:xfrm>
          <a:prstGeom prst="rect">
            <a:avLst/>
          </a:prstGeom>
          <a:solidFill>
            <a:schemeClr val="tx1"/>
          </a:solidFill>
          <a:ln w="9525" algn="ctr">
            <a:noFill/>
            <a:miter lim="800000"/>
            <a:headEnd/>
            <a:tailEnd/>
          </a:ln>
        </p:spPr>
        <p:txBody>
          <a:bodyPr wrap="none" lIns="91427" tIns="45714" rIns="91427" bIns="45714" anchor="ctr"/>
          <a:lstStyle/>
          <a:p>
            <a:pPr algn="ctr" fontAlgn="base">
              <a:spcBef>
                <a:spcPct val="0"/>
              </a:spcBef>
              <a:spcAft>
                <a:spcPct val="0"/>
              </a:spcAft>
            </a:pPr>
            <a:r>
              <a:rPr lang="en-US" sz="500" b="1">
                <a:solidFill>
                  <a:srgbClr val="FFFFFF"/>
                </a:solidFill>
                <a:cs typeface="Arial" charset="0"/>
              </a:rPr>
              <a:t>22</a:t>
            </a:r>
          </a:p>
        </p:txBody>
      </p:sp>
      <p:grpSp>
        <p:nvGrpSpPr>
          <p:cNvPr id="2089" name="Group 23"/>
          <p:cNvGrpSpPr>
            <a:grpSpLocks/>
          </p:cNvGrpSpPr>
          <p:nvPr/>
        </p:nvGrpSpPr>
        <p:grpSpPr bwMode="auto">
          <a:xfrm>
            <a:off x="3224213" y="1068388"/>
            <a:ext cx="298450" cy="247650"/>
            <a:chOff x="2534" y="1839"/>
            <a:chExt cx="188" cy="156"/>
          </a:xfrm>
        </p:grpSpPr>
        <p:grpSp>
          <p:nvGrpSpPr>
            <p:cNvPr id="2169" name="Group 24"/>
            <p:cNvGrpSpPr>
              <a:grpSpLocks/>
            </p:cNvGrpSpPr>
            <p:nvPr/>
          </p:nvGrpSpPr>
          <p:grpSpPr bwMode="auto">
            <a:xfrm rot="-5685818">
              <a:off x="2674" y="1947"/>
              <a:ext cx="48" cy="48"/>
              <a:chOff x="1776" y="2429"/>
              <a:chExt cx="160" cy="160"/>
            </a:xfrm>
          </p:grpSpPr>
          <p:sp>
            <p:nvSpPr>
              <p:cNvPr id="2178" name="AutoShape 25"/>
              <p:cNvSpPr>
                <a:spLocks noChangeArrowheads="1"/>
              </p:cNvSpPr>
              <p:nvPr/>
            </p:nvSpPr>
            <p:spPr bwMode="auto">
              <a:xfrm>
                <a:off x="1776" y="2429"/>
                <a:ext cx="160" cy="160"/>
              </a:xfrm>
              <a:prstGeom prst="irregularSeal1">
                <a:avLst/>
              </a:prstGeom>
              <a:solidFill>
                <a:schemeClr val="tx1"/>
              </a:solidFill>
              <a:ln w="9525">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79"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80" name="AutoShape 27"/>
              <p:cNvSpPr>
                <a:spLocks noChangeArrowheads="1"/>
              </p:cNvSpPr>
              <p:nvPr/>
            </p:nvSpPr>
            <p:spPr bwMode="auto">
              <a:xfrm flipH="1">
                <a:off x="1856" y="2466"/>
                <a:ext cx="44" cy="93"/>
              </a:xfrm>
              <a:prstGeom prst="moon">
                <a:avLst>
                  <a:gd name="adj" fmla="val 50000"/>
                </a:avLst>
              </a:prstGeom>
              <a:solidFill>
                <a:schemeClr val="bg1"/>
              </a:solidFill>
              <a:ln w="9525">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grpSp>
        <p:grpSp>
          <p:nvGrpSpPr>
            <p:cNvPr id="2170" name="Group 28"/>
            <p:cNvGrpSpPr>
              <a:grpSpLocks/>
            </p:cNvGrpSpPr>
            <p:nvPr/>
          </p:nvGrpSpPr>
          <p:grpSpPr bwMode="auto">
            <a:xfrm rot="-5685818">
              <a:off x="2620" y="1867"/>
              <a:ext cx="48" cy="48"/>
              <a:chOff x="1776" y="2429"/>
              <a:chExt cx="160" cy="160"/>
            </a:xfrm>
          </p:grpSpPr>
          <p:sp>
            <p:nvSpPr>
              <p:cNvPr id="2175" name="AutoShape 29"/>
              <p:cNvSpPr>
                <a:spLocks noChangeArrowheads="1"/>
              </p:cNvSpPr>
              <p:nvPr/>
            </p:nvSpPr>
            <p:spPr bwMode="auto">
              <a:xfrm>
                <a:off x="1776" y="2429"/>
                <a:ext cx="160" cy="160"/>
              </a:xfrm>
              <a:prstGeom prst="irregularSeal1">
                <a:avLst/>
              </a:prstGeom>
              <a:solidFill>
                <a:schemeClr val="tx1"/>
              </a:solidFill>
              <a:ln w="9525">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76"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77" name="AutoShape 31"/>
              <p:cNvSpPr>
                <a:spLocks noChangeArrowheads="1"/>
              </p:cNvSpPr>
              <p:nvPr/>
            </p:nvSpPr>
            <p:spPr bwMode="auto">
              <a:xfrm flipH="1">
                <a:off x="1856" y="2466"/>
                <a:ext cx="44" cy="93"/>
              </a:xfrm>
              <a:prstGeom prst="moon">
                <a:avLst>
                  <a:gd name="adj" fmla="val 50000"/>
                </a:avLst>
              </a:prstGeom>
              <a:solidFill>
                <a:schemeClr val="bg1"/>
              </a:solidFill>
              <a:ln w="9525">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grpSp>
        <p:grpSp>
          <p:nvGrpSpPr>
            <p:cNvPr id="2171" name="Group 32"/>
            <p:cNvGrpSpPr>
              <a:grpSpLocks/>
            </p:cNvGrpSpPr>
            <p:nvPr/>
          </p:nvGrpSpPr>
          <p:grpSpPr bwMode="auto">
            <a:xfrm rot="-5685818">
              <a:off x="2534" y="1839"/>
              <a:ext cx="48" cy="48"/>
              <a:chOff x="1776" y="2429"/>
              <a:chExt cx="160" cy="160"/>
            </a:xfrm>
          </p:grpSpPr>
          <p:sp>
            <p:nvSpPr>
              <p:cNvPr id="2172" name="AutoShape 33"/>
              <p:cNvSpPr>
                <a:spLocks noChangeArrowheads="1"/>
              </p:cNvSpPr>
              <p:nvPr/>
            </p:nvSpPr>
            <p:spPr bwMode="auto">
              <a:xfrm>
                <a:off x="1776" y="2429"/>
                <a:ext cx="160" cy="160"/>
              </a:xfrm>
              <a:prstGeom prst="irregularSeal1">
                <a:avLst/>
              </a:prstGeom>
              <a:solidFill>
                <a:schemeClr val="tx1"/>
              </a:solidFill>
              <a:ln w="9525">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73"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74" name="AutoShape 35"/>
              <p:cNvSpPr>
                <a:spLocks noChangeArrowheads="1"/>
              </p:cNvSpPr>
              <p:nvPr/>
            </p:nvSpPr>
            <p:spPr bwMode="auto">
              <a:xfrm flipH="1">
                <a:off x="1856" y="2466"/>
                <a:ext cx="44" cy="93"/>
              </a:xfrm>
              <a:prstGeom prst="moon">
                <a:avLst>
                  <a:gd name="adj" fmla="val 50000"/>
                </a:avLst>
              </a:prstGeom>
              <a:solidFill>
                <a:schemeClr val="bg1"/>
              </a:solidFill>
              <a:ln w="9525">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grpSp>
      </p:grpSp>
      <p:sp>
        <p:nvSpPr>
          <p:cNvPr id="2090" name="Rectangle 37"/>
          <p:cNvSpPr>
            <a:spLocks noChangeArrowheads="1"/>
          </p:cNvSpPr>
          <p:nvPr/>
        </p:nvSpPr>
        <p:spPr bwMode="auto">
          <a:xfrm rot="3452362">
            <a:off x="3317875" y="1814513"/>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4</a:t>
            </a:r>
          </a:p>
        </p:txBody>
      </p:sp>
      <p:sp>
        <p:nvSpPr>
          <p:cNvPr id="2091" name="Rectangle 38"/>
          <p:cNvSpPr>
            <a:spLocks noChangeArrowheads="1"/>
          </p:cNvSpPr>
          <p:nvPr/>
        </p:nvSpPr>
        <p:spPr bwMode="auto">
          <a:xfrm rot="3452362">
            <a:off x="3232150" y="1870075"/>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6</a:t>
            </a:r>
          </a:p>
        </p:txBody>
      </p:sp>
      <p:sp>
        <p:nvSpPr>
          <p:cNvPr id="2092" name="Rectangle 39"/>
          <p:cNvSpPr>
            <a:spLocks noChangeArrowheads="1"/>
          </p:cNvSpPr>
          <p:nvPr/>
        </p:nvSpPr>
        <p:spPr bwMode="auto">
          <a:xfrm rot="3452362">
            <a:off x="3138488" y="1930400"/>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9</a:t>
            </a:r>
          </a:p>
        </p:txBody>
      </p:sp>
      <p:sp>
        <p:nvSpPr>
          <p:cNvPr id="2093" name="Rectangle 40"/>
          <p:cNvSpPr>
            <a:spLocks noChangeArrowheads="1"/>
          </p:cNvSpPr>
          <p:nvPr/>
        </p:nvSpPr>
        <p:spPr bwMode="auto">
          <a:xfrm rot="3452362">
            <a:off x="3405188" y="1760538"/>
            <a:ext cx="92075" cy="92075"/>
          </a:xfrm>
          <a:prstGeom prst="rect">
            <a:avLst/>
          </a:prstGeom>
          <a:solidFill>
            <a:srgbClr val="C00000"/>
          </a:solidFill>
          <a:ln w="9525">
            <a:noFill/>
            <a:miter lim="800000"/>
            <a:headEnd/>
            <a:tailEnd/>
          </a:ln>
        </p:spPr>
        <p:txBody>
          <a:bodyPr wrap="none" lIns="91427" tIns="45714" rIns="91427" bIns="45714" anchor="ctr"/>
          <a:lstStyle/>
          <a:p>
            <a:pPr algn="ctr" fontAlgn="base">
              <a:spcBef>
                <a:spcPct val="0"/>
              </a:spcBef>
              <a:spcAft>
                <a:spcPct val="0"/>
              </a:spcAft>
            </a:pPr>
            <a:r>
              <a:rPr lang="en-US" sz="500" b="1" dirty="0">
                <a:solidFill>
                  <a:srgbClr val="FFFFFF"/>
                </a:solidFill>
                <a:cs typeface="Arial" charset="0"/>
              </a:rPr>
              <a:t>5</a:t>
            </a:r>
          </a:p>
        </p:txBody>
      </p:sp>
      <p:sp>
        <p:nvSpPr>
          <p:cNvPr id="2094" name="Rectangle 41"/>
          <p:cNvSpPr>
            <a:spLocks noChangeArrowheads="1"/>
          </p:cNvSpPr>
          <p:nvPr/>
        </p:nvSpPr>
        <p:spPr bwMode="auto">
          <a:xfrm rot="3097994">
            <a:off x="3205163" y="2016125"/>
            <a:ext cx="92075"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21</a:t>
            </a:r>
          </a:p>
        </p:txBody>
      </p:sp>
      <p:sp>
        <p:nvSpPr>
          <p:cNvPr id="2095" name="Rectangle 43"/>
          <p:cNvSpPr>
            <a:spLocks noChangeArrowheads="1"/>
          </p:cNvSpPr>
          <p:nvPr/>
        </p:nvSpPr>
        <p:spPr bwMode="auto">
          <a:xfrm rot="2322964">
            <a:off x="3430588" y="1951038"/>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4</a:t>
            </a:r>
          </a:p>
        </p:txBody>
      </p:sp>
      <p:sp>
        <p:nvSpPr>
          <p:cNvPr id="2096" name="Rectangle 44"/>
          <p:cNvSpPr>
            <a:spLocks noChangeArrowheads="1"/>
          </p:cNvSpPr>
          <p:nvPr/>
        </p:nvSpPr>
        <p:spPr bwMode="auto">
          <a:xfrm rot="2322964">
            <a:off x="3367088" y="2030413"/>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6</a:t>
            </a:r>
          </a:p>
        </p:txBody>
      </p:sp>
      <p:sp>
        <p:nvSpPr>
          <p:cNvPr id="2097" name="Rectangle 45"/>
          <p:cNvSpPr>
            <a:spLocks noChangeArrowheads="1"/>
          </p:cNvSpPr>
          <p:nvPr/>
        </p:nvSpPr>
        <p:spPr bwMode="auto">
          <a:xfrm rot="2322964">
            <a:off x="3297238" y="2119313"/>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9</a:t>
            </a:r>
          </a:p>
        </p:txBody>
      </p:sp>
      <p:sp>
        <p:nvSpPr>
          <p:cNvPr id="2098" name="Rectangle 46"/>
          <p:cNvSpPr>
            <a:spLocks noChangeArrowheads="1"/>
          </p:cNvSpPr>
          <p:nvPr/>
        </p:nvSpPr>
        <p:spPr bwMode="auto">
          <a:xfrm rot="2322964">
            <a:off x="3494088" y="1871663"/>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5</a:t>
            </a:r>
          </a:p>
        </p:txBody>
      </p:sp>
      <p:sp>
        <p:nvSpPr>
          <p:cNvPr id="2099" name="Rectangle 47"/>
          <p:cNvSpPr>
            <a:spLocks noChangeArrowheads="1"/>
          </p:cNvSpPr>
          <p:nvPr/>
        </p:nvSpPr>
        <p:spPr bwMode="auto">
          <a:xfrm rot="1968596">
            <a:off x="3387725" y="2179638"/>
            <a:ext cx="92075"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21</a:t>
            </a:r>
          </a:p>
        </p:txBody>
      </p:sp>
      <p:sp>
        <p:nvSpPr>
          <p:cNvPr id="2100" name="Rectangle 49"/>
          <p:cNvSpPr>
            <a:spLocks noChangeArrowheads="1"/>
          </p:cNvSpPr>
          <p:nvPr/>
        </p:nvSpPr>
        <p:spPr bwMode="auto">
          <a:xfrm rot="1146636">
            <a:off x="3590925" y="2036763"/>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3</a:t>
            </a:r>
            <a:endParaRPr lang="en-US" sz="500" dirty="0">
              <a:solidFill>
                <a:srgbClr val="000000"/>
              </a:solidFill>
              <a:cs typeface="Arial" charset="0"/>
            </a:endParaRPr>
          </a:p>
        </p:txBody>
      </p:sp>
      <p:sp>
        <p:nvSpPr>
          <p:cNvPr id="2101" name="Rectangle 50"/>
          <p:cNvSpPr>
            <a:spLocks noChangeArrowheads="1"/>
          </p:cNvSpPr>
          <p:nvPr/>
        </p:nvSpPr>
        <p:spPr bwMode="auto">
          <a:xfrm rot="1146636">
            <a:off x="3557588" y="2133600"/>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6</a:t>
            </a:r>
          </a:p>
        </p:txBody>
      </p:sp>
      <p:sp>
        <p:nvSpPr>
          <p:cNvPr id="2102" name="Rectangle 51"/>
          <p:cNvSpPr>
            <a:spLocks noChangeArrowheads="1"/>
          </p:cNvSpPr>
          <p:nvPr/>
        </p:nvSpPr>
        <p:spPr bwMode="auto">
          <a:xfrm rot="1146636">
            <a:off x="3522663" y="2239963"/>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9</a:t>
            </a:r>
          </a:p>
        </p:txBody>
      </p:sp>
      <p:sp>
        <p:nvSpPr>
          <p:cNvPr id="2103" name="Rectangle 52"/>
          <p:cNvSpPr>
            <a:spLocks noChangeArrowheads="1"/>
          </p:cNvSpPr>
          <p:nvPr/>
        </p:nvSpPr>
        <p:spPr bwMode="auto">
          <a:xfrm rot="1146636">
            <a:off x="3624263" y="1939925"/>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5</a:t>
            </a:r>
          </a:p>
        </p:txBody>
      </p:sp>
      <p:sp>
        <p:nvSpPr>
          <p:cNvPr id="2104" name="Rectangle 53"/>
          <p:cNvSpPr>
            <a:spLocks noChangeArrowheads="1"/>
          </p:cNvSpPr>
          <p:nvPr/>
        </p:nvSpPr>
        <p:spPr bwMode="auto">
          <a:xfrm rot="792268">
            <a:off x="3627438" y="2265363"/>
            <a:ext cx="92075"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21</a:t>
            </a:r>
          </a:p>
        </p:txBody>
      </p:sp>
      <p:sp>
        <p:nvSpPr>
          <p:cNvPr id="2105" name="Rectangle 55"/>
          <p:cNvSpPr>
            <a:spLocks noChangeArrowheads="1"/>
          </p:cNvSpPr>
          <p:nvPr/>
        </p:nvSpPr>
        <p:spPr bwMode="auto">
          <a:xfrm rot="21433521">
            <a:off x="3767138" y="2058988"/>
            <a:ext cx="90487"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3</a:t>
            </a:r>
          </a:p>
        </p:txBody>
      </p:sp>
      <p:sp>
        <p:nvSpPr>
          <p:cNvPr id="2106" name="Rectangle 56"/>
          <p:cNvSpPr>
            <a:spLocks noChangeArrowheads="1"/>
          </p:cNvSpPr>
          <p:nvPr/>
        </p:nvSpPr>
        <p:spPr bwMode="auto">
          <a:xfrm rot="21433521">
            <a:off x="3771900" y="2160588"/>
            <a:ext cx="90488"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6</a:t>
            </a:r>
          </a:p>
        </p:txBody>
      </p:sp>
      <p:sp>
        <p:nvSpPr>
          <p:cNvPr id="2107" name="Rectangle 57"/>
          <p:cNvSpPr>
            <a:spLocks noChangeArrowheads="1"/>
          </p:cNvSpPr>
          <p:nvPr/>
        </p:nvSpPr>
        <p:spPr bwMode="auto">
          <a:xfrm rot="21433521">
            <a:off x="3778250" y="2273300"/>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8</a:t>
            </a:r>
            <a:endParaRPr lang="en-US" sz="500" dirty="0">
              <a:solidFill>
                <a:srgbClr val="000000"/>
              </a:solidFill>
              <a:cs typeface="Arial" charset="0"/>
            </a:endParaRPr>
          </a:p>
        </p:txBody>
      </p:sp>
      <p:sp>
        <p:nvSpPr>
          <p:cNvPr id="2108" name="Rectangle 58"/>
          <p:cNvSpPr>
            <a:spLocks noChangeArrowheads="1"/>
          </p:cNvSpPr>
          <p:nvPr/>
        </p:nvSpPr>
        <p:spPr bwMode="auto">
          <a:xfrm rot="21433521">
            <a:off x="3760788" y="1957388"/>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4</a:t>
            </a:r>
          </a:p>
        </p:txBody>
      </p:sp>
      <p:sp>
        <p:nvSpPr>
          <p:cNvPr id="2109" name="Rectangle 59"/>
          <p:cNvSpPr>
            <a:spLocks noChangeArrowheads="1"/>
          </p:cNvSpPr>
          <p:nvPr/>
        </p:nvSpPr>
        <p:spPr bwMode="auto">
          <a:xfrm rot="21079153">
            <a:off x="3886200" y="2257425"/>
            <a:ext cx="90488"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20</a:t>
            </a:r>
          </a:p>
        </p:txBody>
      </p:sp>
      <p:sp>
        <p:nvSpPr>
          <p:cNvPr id="2110" name="Rectangle 61"/>
          <p:cNvSpPr>
            <a:spLocks noChangeArrowheads="1"/>
          </p:cNvSpPr>
          <p:nvPr/>
        </p:nvSpPr>
        <p:spPr bwMode="auto">
          <a:xfrm rot="20267117">
            <a:off x="3932238" y="2022475"/>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3</a:t>
            </a:r>
          </a:p>
        </p:txBody>
      </p:sp>
      <p:sp>
        <p:nvSpPr>
          <p:cNvPr id="2111" name="Rectangle 62"/>
          <p:cNvSpPr>
            <a:spLocks noChangeArrowheads="1"/>
          </p:cNvSpPr>
          <p:nvPr/>
        </p:nvSpPr>
        <p:spPr bwMode="auto">
          <a:xfrm rot="20267117">
            <a:off x="3970338" y="2117725"/>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5</a:t>
            </a:r>
            <a:endParaRPr lang="en-US" sz="500" dirty="0">
              <a:solidFill>
                <a:srgbClr val="000000"/>
              </a:solidFill>
              <a:cs typeface="Arial" charset="0"/>
            </a:endParaRPr>
          </a:p>
        </p:txBody>
      </p:sp>
      <p:sp>
        <p:nvSpPr>
          <p:cNvPr id="2112" name="Rectangle 63"/>
          <p:cNvSpPr>
            <a:spLocks noChangeArrowheads="1"/>
          </p:cNvSpPr>
          <p:nvPr/>
        </p:nvSpPr>
        <p:spPr bwMode="auto">
          <a:xfrm rot="20267117">
            <a:off x="4014788" y="2220913"/>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8</a:t>
            </a:r>
          </a:p>
        </p:txBody>
      </p:sp>
      <p:sp>
        <p:nvSpPr>
          <p:cNvPr id="2113" name="Rectangle 64"/>
          <p:cNvSpPr>
            <a:spLocks noChangeArrowheads="1"/>
          </p:cNvSpPr>
          <p:nvPr/>
        </p:nvSpPr>
        <p:spPr bwMode="auto">
          <a:xfrm rot="20267117">
            <a:off x="3894138" y="1927225"/>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4</a:t>
            </a:r>
          </a:p>
        </p:txBody>
      </p:sp>
      <p:sp>
        <p:nvSpPr>
          <p:cNvPr id="2114" name="Rectangle 65"/>
          <p:cNvSpPr>
            <a:spLocks noChangeArrowheads="1"/>
          </p:cNvSpPr>
          <p:nvPr/>
        </p:nvSpPr>
        <p:spPr bwMode="auto">
          <a:xfrm rot="19912749">
            <a:off x="4110038" y="2170113"/>
            <a:ext cx="92075"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19</a:t>
            </a:r>
            <a:endParaRPr lang="en-US" sz="500" dirty="0">
              <a:solidFill>
                <a:srgbClr val="000000"/>
              </a:solidFill>
              <a:cs typeface="Arial" charset="0"/>
            </a:endParaRPr>
          </a:p>
        </p:txBody>
      </p:sp>
      <p:sp>
        <p:nvSpPr>
          <p:cNvPr id="2115" name="Rectangle 67"/>
          <p:cNvSpPr>
            <a:spLocks noChangeArrowheads="1"/>
          </p:cNvSpPr>
          <p:nvPr/>
        </p:nvSpPr>
        <p:spPr bwMode="auto">
          <a:xfrm rot="19177617">
            <a:off x="4090988" y="1925638"/>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3</a:t>
            </a:r>
            <a:endParaRPr lang="en-US" sz="500" dirty="0">
              <a:solidFill>
                <a:srgbClr val="000000"/>
              </a:solidFill>
              <a:cs typeface="Arial" charset="0"/>
            </a:endParaRPr>
          </a:p>
        </p:txBody>
      </p:sp>
      <p:sp>
        <p:nvSpPr>
          <p:cNvPr id="2116" name="Rectangle 68"/>
          <p:cNvSpPr>
            <a:spLocks noChangeArrowheads="1"/>
          </p:cNvSpPr>
          <p:nvPr/>
        </p:nvSpPr>
        <p:spPr bwMode="auto">
          <a:xfrm rot="19177617">
            <a:off x="4157663" y="2003425"/>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5</a:t>
            </a:r>
            <a:endParaRPr lang="en-US" sz="500" dirty="0">
              <a:solidFill>
                <a:srgbClr val="000000"/>
              </a:solidFill>
              <a:cs typeface="Arial" charset="0"/>
            </a:endParaRPr>
          </a:p>
        </p:txBody>
      </p:sp>
      <p:sp>
        <p:nvSpPr>
          <p:cNvPr id="2117" name="Rectangle 69"/>
          <p:cNvSpPr>
            <a:spLocks noChangeArrowheads="1"/>
          </p:cNvSpPr>
          <p:nvPr/>
        </p:nvSpPr>
        <p:spPr bwMode="auto">
          <a:xfrm rot="19177617">
            <a:off x="4221163" y="2092325"/>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8</a:t>
            </a:r>
          </a:p>
        </p:txBody>
      </p:sp>
      <p:sp>
        <p:nvSpPr>
          <p:cNvPr id="2118" name="Rectangle 70"/>
          <p:cNvSpPr>
            <a:spLocks noChangeArrowheads="1"/>
          </p:cNvSpPr>
          <p:nvPr/>
        </p:nvSpPr>
        <p:spPr bwMode="auto">
          <a:xfrm rot="19177617">
            <a:off x="4025900" y="1847850"/>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3</a:t>
            </a:r>
            <a:endParaRPr lang="en-US" sz="500" dirty="0">
              <a:solidFill>
                <a:srgbClr val="000000"/>
              </a:solidFill>
              <a:cs typeface="Arial" charset="0"/>
            </a:endParaRPr>
          </a:p>
        </p:txBody>
      </p:sp>
      <p:sp>
        <p:nvSpPr>
          <p:cNvPr id="2119" name="Rectangle 71"/>
          <p:cNvSpPr>
            <a:spLocks noChangeArrowheads="1"/>
          </p:cNvSpPr>
          <p:nvPr/>
        </p:nvSpPr>
        <p:spPr bwMode="auto">
          <a:xfrm rot="18823250">
            <a:off x="4306888" y="2011363"/>
            <a:ext cx="92075"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19</a:t>
            </a:r>
            <a:endParaRPr lang="en-US" sz="500" dirty="0">
              <a:solidFill>
                <a:srgbClr val="000000"/>
              </a:solidFill>
              <a:cs typeface="Arial" charset="0"/>
            </a:endParaRPr>
          </a:p>
        </p:txBody>
      </p:sp>
      <p:sp>
        <p:nvSpPr>
          <p:cNvPr id="2120" name="Rectangle 73"/>
          <p:cNvSpPr>
            <a:spLocks noChangeArrowheads="1"/>
          </p:cNvSpPr>
          <p:nvPr/>
        </p:nvSpPr>
        <p:spPr bwMode="auto">
          <a:xfrm rot="17949888">
            <a:off x="4194175" y="1782763"/>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3</a:t>
            </a:r>
            <a:endParaRPr lang="en-US" sz="500" dirty="0">
              <a:solidFill>
                <a:srgbClr val="000000"/>
              </a:solidFill>
              <a:cs typeface="Arial" charset="0"/>
            </a:endParaRPr>
          </a:p>
        </p:txBody>
      </p:sp>
      <p:sp>
        <p:nvSpPr>
          <p:cNvPr id="2121" name="Rectangle 74"/>
          <p:cNvSpPr>
            <a:spLocks noChangeArrowheads="1"/>
          </p:cNvSpPr>
          <p:nvPr/>
        </p:nvSpPr>
        <p:spPr bwMode="auto">
          <a:xfrm rot="17949888">
            <a:off x="4284663" y="1831975"/>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5</a:t>
            </a:r>
          </a:p>
        </p:txBody>
      </p:sp>
      <p:sp>
        <p:nvSpPr>
          <p:cNvPr id="2122" name="Rectangle 75"/>
          <p:cNvSpPr>
            <a:spLocks noChangeArrowheads="1"/>
          </p:cNvSpPr>
          <p:nvPr/>
        </p:nvSpPr>
        <p:spPr bwMode="auto">
          <a:xfrm rot="17949888">
            <a:off x="4383088" y="1885950"/>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8</a:t>
            </a:r>
          </a:p>
        </p:txBody>
      </p:sp>
      <p:sp>
        <p:nvSpPr>
          <p:cNvPr id="2123" name="Rectangle 76"/>
          <p:cNvSpPr>
            <a:spLocks noChangeArrowheads="1"/>
          </p:cNvSpPr>
          <p:nvPr/>
        </p:nvSpPr>
        <p:spPr bwMode="auto">
          <a:xfrm rot="17949888">
            <a:off x="4105275" y="1731963"/>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3</a:t>
            </a:r>
          </a:p>
        </p:txBody>
      </p:sp>
      <p:sp>
        <p:nvSpPr>
          <p:cNvPr id="2124" name="Rectangle 77"/>
          <p:cNvSpPr>
            <a:spLocks noChangeArrowheads="1"/>
          </p:cNvSpPr>
          <p:nvPr/>
        </p:nvSpPr>
        <p:spPr bwMode="auto">
          <a:xfrm rot="17595513">
            <a:off x="4427538" y="1787525"/>
            <a:ext cx="92075"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18</a:t>
            </a:r>
            <a:endParaRPr lang="en-US" sz="500" dirty="0">
              <a:solidFill>
                <a:srgbClr val="000000"/>
              </a:solidFill>
              <a:cs typeface="Arial" charset="0"/>
            </a:endParaRPr>
          </a:p>
        </p:txBody>
      </p:sp>
      <p:sp>
        <p:nvSpPr>
          <p:cNvPr id="2125" name="Text Box 78"/>
          <p:cNvSpPr txBox="1">
            <a:spLocks noChangeArrowheads="1"/>
          </p:cNvSpPr>
          <p:nvPr/>
        </p:nvSpPr>
        <p:spPr bwMode="auto">
          <a:xfrm rot="7114242">
            <a:off x="3416222" y="1414453"/>
            <a:ext cx="477990" cy="200043"/>
          </a:xfrm>
          <a:prstGeom prst="rect">
            <a:avLst/>
          </a:prstGeom>
          <a:noFill/>
          <a:ln w="9525">
            <a:noFill/>
            <a:miter lim="800000"/>
            <a:headEnd/>
            <a:tailEnd/>
          </a:ln>
        </p:spPr>
        <p:txBody>
          <a:bodyPr wrap="none" lIns="91427" tIns="45714" rIns="91427" bIns="45714">
            <a:spAutoFit/>
          </a:bodyPr>
          <a:lstStyle/>
          <a:p>
            <a:pPr fontAlgn="base">
              <a:spcBef>
                <a:spcPct val="0"/>
              </a:spcBef>
              <a:spcAft>
                <a:spcPct val="0"/>
              </a:spcAft>
            </a:pPr>
            <a:r>
              <a:rPr lang="en-US" sz="700" dirty="0" smtClean="0">
                <a:solidFill>
                  <a:srgbClr val="000000"/>
                </a:solidFill>
                <a:cs typeface="Arial" charset="0"/>
              </a:rPr>
              <a:t>FIU083</a:t>
            </a:r>
            <a:endParaRPr lang="en-US" sz="700" dirty="0">
              <a:solidFill>
                <a:srgbClr val="000000"/>
              </a:solidFill>
              <a:cs typeface="Arial" charset="0"/>
            </a:endParaRPr>
          </a:p>
        </p:txBody>
      </p:sp>
      <p:sp>
        <p:nvSpPr>
          <p:cNvPr id="2126" name="Rectangle 79"/>
          <p:cNvSpPr>
            <a:spLocks noChangeArrowheads="1"/>
          </p:cNvSpPr>
          <p:nvPr/>
        </p:nvSpPr>
        <p:spPr bwMode="auto">
          <a:xfrm rot="1706668">
            <a:off x="3689350" y="1466850"/>
            <a:ext cx="184150" cy="238125"/>
          </a:xfrm>
          <a:prstGeom prst="rect">
            <a:avLst/>
          </a:prstGeom>
          <a:noFill/>
          <a:ln w="9525">
            <a:solidFill>
              <a:schemeClr val="tx1"/>
            </a:solid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27" name="Oval 80"/>
          <p:cNvSpPr>
            <a:spLocks noChangeArrowheads="1"/>
          </p:cNvSpPr>
          <p:nvPr/>
        </p:nvSpPr>
        <p:spPr bwMode="auto">
          <a:xfrm>
            <a:off x="2992438" y="784225"/>
            <a:ext cx="1585912" cy="1611313"/>
          </a:xfrm>
          <a:prstGeom prst="ellipse">
            <a:avLst/>
          </a:prstGeom>
          <a:noFill/>
          <a:ln w="9525">
            <a:solidFill>
              <a:schemeClr val="tx1"/>
            </a:solidFill>
            <a:round/>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28" name="AutoShape 123"/>
          <p:cNvSpPr>
            <a:spLocks noChangeArrowheads="1"/>
          </p:cNvSpPr>
          <p:nvPr/>
        </p:nvSpPr>
        <p:spPr bwMode="auto">
          <a:xfrm rot="11375020">
            <a:off x="3100388" y="2017713"/>
            <a:ext cx="96837" cy="96837"/>
          </a:xfrm>
          <a:prstGeom prst="rtTriangle">
            <a:avLst/>
          </a:prstGeom>
          <a:solidFill>
            <a:schemeClr val="tx1"/>
          </a:solidFill>
          <a:ln w="9525" algn="ctr">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29" name="Rectangle 277"/>
          <p:cNvSpPr>
            <a:spLocks noChangeArrowheads="1"/>
          </p:cNvSpPr>
          <p:nvPr/>
        </p:nvSpPr>
        <p:spPr bwMode="auto">
          <a:xfrm rot="16806021">
            <a:off x="4248944" y="1612106"/>
            <a:ext cx="90488"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3</a:t>
            </a:r>
            <a:endParaRPr lang="en-US" sz="500" dirty="0">
              <a:solidFill>
                <a:srgbClr val="000000"/>
              </a:solidFill>
              <a:cs typeface="Arial" charset="0"/>
            </a:endParaRPr>
          </a:p>
        </p:txBody>
      </p:sp>
      <p:sp>
        <p:nvSpPr>
          <p:cNvPr id="2130" name="Rectangle 278"/>
          <p:cNvSpPr>
            <a:spLocks noChangeArrowheads="1"/>
          </p:cNvSpPr>
          <p:nvPr/>
        </p:nvSpPr>
        <p:spPr bwMode="auto">
          <a:xfrm rot="16806021">
            <a:off x="4348957" y="1629569"/>
            <a:ext cx="90487"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5</a:t>
            </a:r>
          </a:p>
        </p:txBody>
      </p:sp>
      <p:sp>
        <p:nvSpPr>
          <p:cNvPr id="2131" name="Rectangle 279"/>
          <p:cNvSpPr>
            <a:spLocks noChangeArrowheads="1"/>
          </p:cNvSpPr>
          <p:nvPr/>
        </p:nvSpPr>
        <p:spPr bwMode="auto">
          <a:xfrm rot="17027716">
            <a:off x="4452938" y="1662113"/>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7</a:t>
            </a:r>
            <a:endParaRPr lang="en-US" sz="500" dirty="0">
              <a:solidFill>
                <a:srgbClr val="000000"/>
              </a:solidFill>
              <a:cs typeface="Arial" charset="0"/>
            </a:endParaRPr>
          </a:p>
        </p:txBody>
      </p:sp>
      <p:sp>
        <p:nvSpPr>
          <p:cNvPr id="2132" name="Rectangle 280"/>
          <p:cNvSpPr>
            <a:spLocks noChangeArrowheads="1"/>
          </p:cNvSpPr>
          <p:nvPr/>
        </p:nvSpPr>
        <p:spPr bwMode="auto">
          <a:xfrm rot="16806021">
            <a:off x="4148138" y="1595438"/>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0</a:t>
            </a:r>
            <a:endParaRPr lang="en-US" sz="500" dirty="0">
              <a:solidFill>
                <a:srgbClr val="000000"/>
              </a:solidFill>
              <a:cs typeface="Arial" charset="0"/>
            </a:endParaRPr>
          </a:p>
        </p:txBody>
      </p:sp>
      <p:sp>
        <p:nvSpPr>
          <p:cNvPr id="2133" name="Rectangle 281"/>
          <p:cNvSpPr>
            <a:spLocks noChangeArrowheads="1"/>
          </p:cNvSpPr>
          <p:nvPr/>
        </p:nvSpPr>
        <p:spPr bwMode="auto">
          <a:xfrm rot="16451653">
            <a:off x="4469607" y="1540669"/>
            <a:ext cx="90487"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18</a:t>
            </a:r>
            <a:endParaRPr lang="en-US" sz="500" dirty="0">
              <a:solidFill>
                <a:srgbClr val="000000"/>
              </a:solidFill>
              <a:cs typeface="Arial" charset="0"/>
            </a:endParaRPr>
          </a:p>
        </p:txBody>
      </p:sp>
      <p:sp>
        <p:nvSpPr>
          <p:cNvPr id="2134" name="Rectangle 283"/>
          <p:cNvSpPr>
            <a:spLocks noChangeArrowheads="1"/>
          </p:cNvSpPr>
          <p:nvPr/>
        </p:nvSpPr>
        <p:spPr bwMode="auto">
          <a:xfrm rot="15305537">
            <a:off x="4244182" y="1427956"/>
            <a:ext cx="90488"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2</a:t>
            </a:r>
            <a:endParaRPr lang="en-US" sz="500" dirty="0">
              <a:solidFill>
                <a:srgbClr val="000000"/>
              </a:solidFill>
              <a:cs typeface="Arial" charset="0"/>
            </a:endParaRPr>
          </a:p>
        </p:txBody>
      </p:sp>
      <p:sp>
        <p:nvSpPr>
          <p:cNvPr id="2135" name="Rectangle 284"/>
          <p:cNvSpPr>
            <a:spLocks noChangeArrowheads="1"/>
          </p:cNvSpPr>
          <p:nvPr/>
        </p:nvSpPr>
        <p:spPr bwMode="auto">
          <a:xfrm rot="15305537">
            <a:off x="4344194" y="1400969"/>
            <a:ext cx="90487"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5</a:t>
            </a:r>
          </a:p>
        </p:txBody>
      </p:sp>
      <p:sp>
        <p:nvSpPr>
          <p:cNvPr id="2136" name="Rectangle 285"/>
          <p:cNvSpPr>
            <a:spLocks noChangeArrowheads="1"/>
          </p:cNvSpPr>
          <p:nvPr/>
        </p:nvSpPr>
        <p:spPr bwMode="auto">
          <a:xfrm rot="15305537">
            <a:off x="4451350" y="1385888"/>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7</a:t>
            </a:r>
            <a:endParaRPr lang="en-US" sz="500" dirty="0">
              <a:solidFill>
                <a:srgbClr val="000000"/>
              </a:solidFill>
              <a:cs typeface="Arial" charset="0"/>
            </a:endParaRPr>
          </a:p>
        </p:txBody>
      </p:sp>
      <p:sp>
        <p:nvSpPr>
          <p:cNvPr id="2137" name="Rectangle 286"/>
          <p:cNvSpPr>
            <a:spLocks noChangeArrowheads="1"/>
          </p:cNvSpPr>
          <p:nvPr/>
        </p:nvSpPr>
        <p:spPr bwMode="auto">
          <a:xfrm rot="15305537">
            <a:off x="4146550" y="1455738"/>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0</a:t>
            </a:r>
            <a:endParaRPr lang="en-US" sz="500" dirty="0">
              <a:solidFill>
                <a:srgbClr val="000000"/>
              </a:solidFill>
              <a:cs typeface="Arial" charset="0"/>
            </a:endParaRPr>
          </a:p>
        </p:txBody>
      </p:sp>
      <p:sp>
        <p:nvSpPr>
          <p:cNvPr id="2138" name="Rectangle 287"/>
          <p:cNvSpPr>
            <a:spLocks noChangeArrowheads="1"/>
          </p:cNvSpPr>
          <p:nvPr/>
        </p:nvSpPr>
        <p:spPr bwMode="auto">
          <a:xfrm rot="14951169">
            <a:off x="4414044" y="1269206"/>
            <a:ext cx="90488"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18</a:t>
            </a:r>
          </a:p>
        </p:txBody>
      </p:sp>
      <p:sp>
        <p:nvSpPr>
          <p:cNvPr id="2139" name="Rectangle 290"/>
          <p:cNvSpPr>
            <a:spLocks noChangeArrowheads="1"/>
          </p:cNvSpPr>
          <p:nvPr/>
        </p:nvSpPr>
        <p:spPr bwMode="auto">
          <a:xfrm rot="14317954">
            <a:off x="4179094" y="1267619"/>
            <a:ext cx="90487"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2</a:t>
            </a:r>
            <a:endParaRPr lang="en-US" sz="500" dirty="0">
              <a:solidFill>
                <a:srgbClr val="000000"/>
              </a:solidFill>
              <a:cs typeface="Arial" charset="0"/>
            </a:endParaRPr>
          </a:p>
        </p:txBody>
      </p:sp>
      <p:sp>
        <p:nvSpPr>
          <p:cNvPr id="2140" name="Rectangle 291"/>
          <p:cNvSpPr>
            <a:spLocks noChangeArrowheads="1"/>
          </p:cNvSpPr>
          <p:nvPr/>
        </p:nvSpPr>
        <p:spPr bwMode="auto">
          <a:xfrm rot="14317954">
            <a:off x="4266407" y="1215231"/>
            <a:ext cx="90488"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4</a:t>
            </a:r>
            <a:endParaRPr lang="en-US" sz="500" dirty="0">
              <a:solidFill>
                <a:srgbClr val="000000"/>
              </a:solidFill>
              <a:cs typeface="Arial" charset="0"/>
            </a:endParaRPr>
          </a:p>
        </p:txBody>
      </p:sp>
      <p:sp>
        <p:nvSpPr>
          <p:cNvPr id="2141" name="Rectangle 292"/>
          <p:cNvSpPr>
            <a:spLocks noChangeArrowheads="1"/>
          </p:cNvSpPr>
          <p:nvPr/>
        </p:nvSpPr>
        <p:spPr bwMode="auto">
          <a:xfrm rot="14317954">
            <a:off x="4360863" y="1155700"/>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6</a:t>
            </a:r>
            <a:endParaRPr lang="en-US" sz="500" dirty="0">
              <a:solidFill>
                <a:srgbClr val="000000"/>
              </a:solidFill>
              <a:cs typeface="Arial" charset="0"/>
            </a:endParaRPr>
          </a:p>
        </p:txBody>
      </p:sp>
      <p:sp>
        <p:nvSpPr>
          <p:cNvPr id="2142" name="Rectangle 293"/>
          <p:cNvSpPr>
            <a:spLocks noChangeArrowheads="1"/>
          </p:cNvSpPr>
          <p:nvPr/>
        </p:nvSpPr>
        <p:spPr bwMode="auto">
          <a:xfrm rot="14317954">
            <a:off x="4092575" y="1322388"/>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0</a:t>
            </a:r>
            <a:endParaRPr lang="en-US" sz="500" dirty="0">
              <a:solidFill>
                <a:srgbClr val="000000"/>
              </a:solidFill>
              <a:cs typeface="Arial" charset="0"/>
            </a:endParaRPr>
          </a:p>
        </p:txBody>
      </p:sp>
      <p:sp>
        <p:nvSpPr>
          <p:cNvPr id="2143" name="Rectangle 294"/>
          <p:cNvSpPr>
            <a:spLocks noChangeArrowheads="1"/>
          </p:cNvSpPr>
          <p:nvPr/>
        </p:nvSpPr>
        <p:spPr bwMode="auto">
          <a:xfrm rot="13963586">
            <a:off x="4296569" y="1067594"/>
            <a:ext cx="90487"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17</a:t>
            </a:r>
            <a:endParaRPr lang="en-US" sz="500" dirty="0">
              <a:solidFill>
                <a:srgbClr val="000000"/>
              </a:solidFill>
              <a:cs typeface="Arial" charset="0"/>
            </a:endParaRPr>
          </a:p>
        </p:txBody>
      </p:sp>
      <p:sp>
        <p:nvSpPr>
          <p:cNvPr id="2144" name="Rectangle 296"/>
          <p:cNvSpPr>
            <a:spLocks noChangeArrowheads="1"/>
          </p:cNvSpPr>
          <p:nvPr/>
        </p:nvSpPr>
        <p:spPr bwMode="auto">
          <a:xfrm rot="13233362">
            <a:off x="4065588" y="1138238"/>
            <a:ext cx="90487"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2</a:t>
            </a:r>
            <a:endParaRPr lang="en-US" sz="500" dirty="0">
              <a:solidFill>
                <a:srgbClr val="000000"/>
              </a:solidFill>
              <a:cs typeface="Arial" charset="0"/>
            </a:endParaRPr>
          </a:p>
        </p:txBody>
      </p:sp>
      <p:sp>
        <p:nvSpPr>
          <p:cNvPr id="2145" name="Rectangle 297"/>
          <p:cNvSpPr>
            <a:spLocks noChangeArrowheads="1"/>
          </p:cNvSpPr>
          <p:nvPr/>
        </p:nvSpPr>
        <p:spPr bwMode="auto">
          <a:xfrm rot="13233362">
            <a:off x="4132263" y="1060450"/>
            <a:ext cx="90487"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4</a:t>
            </a:r>
            <a:endParaRPr lang="en-US" sz="500" dirty="0">
              <a:solidFill>
                <a:srgbClr val="000000"/>
              </a:solidFill>
              <a:cs typeface="Arial" charset="0"/>
            </a:endParaRPr>
          </a:p>
        </p:txBody>
      </p:sp>
      <p:sp>
        <p:nvSpPr>
          <p:cNvPr id="2146" name="Rectangle 298"/>
          <p:cNvSpPr>
            <a:spLocks noChangeArrowheads="1"/>
          </p:cNvSpPr>
          <p:nvPr/>
        </p:nvSpPr>
        <p:spPr bwMode="auto">
          <a:xfrm rot="13233362">
            <a:off x="4203700" y="974725"/>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6</a:t>
            </a:r>
            <a:endParaRPr lang="en-US" sz="500" dirty="0">
              <a:solidFill>
                <a:srgbClr val="000000"/>
              </a:solidFill>
              <a:cs typeface="Arial" charset="0"/>
            </a:endParaRPr>
          </a:p>
        </p:txBody>
      </p:sp>
      <p:sp>
        <p:nvSpPr>
          <p:cNvPr id="2147" name="Rectangle 299"/>
          <p:cNvSpPr>
            <a:spLocks noChangeArrowheads="1"/>
          </p:cNvSpPr>
          <p:nvPr/>
        </p:nvSpPr>
        <p:spPr bwMode="auto">
          <a:xfrm rot="13233362">
            <a:off x="4000500" y="1216025"/>
            <a:ext cx="92075"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0</a:t>
            </a:r>
            <a:endParaRPr lang="en-US" sz="500" dirty="0">
              <a:solidFill>
                <a:srgbClr val="000000"/>
              </a:solidFill>
              <a:cs typeface="Arial" charset="0"/>
            </a:endParaRPr>
          </a:p>
        </p:txBody>
      </p:sp>
      <p:sp>
        <p:nvSpPr>
          <p:cNvPr id="2148" name="Rectangle 300"/>
          <p:cNvSpPr>
            <a:spLocks noChangeArrowheads="1"/>
          </p:cNvSpPr>
          <p:nvPr/>
        </p:nvSpPr>
        <p:spPr bwMode="auto">
          <a:xfrm rot="12878994">
            <a:off x="4114800" y="912813"/>
            <a:ext cx="90488"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17</a:t>
            </a:r>
          </a:p>
        </p:txBody>
      </p:sp>
      <p:sp>
        <p:nvSpPr>
          <p:cNvPr id="2149" name="Rectangle 303"/>
          <p:cNvSpPr>
            <a:spLocks noChangeArrowheads="1"/>
          </p:cNvSpPr>
          <p:nvPr/>
        </p:nvSpPr>
        <p:spPr bwMode="auto">
          <a:xfrm rot="11939238">
            <a:off x="3906838" y="1041400"/>
            <a:ext cx="90487" cy="92075"/>
          </a:xfrm>
          <a:prstGeom prst="rect">
            <a:avLst/>
          </a:prstGeom>
          <a:solidFill>
            <a:schemeClr val="bg1"/>
          </a:solid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0</a:t>
            </a:r>
          </a:p>
        </p:txBody>
      </p:sp>
      <p:sp>
        <p:nvSpPr>
          <p:cNvPr id="2150" name="Rectangle 304"/>
          <p:cNvSpPr>
            <a:spLocks noChangeArrowheads="1"/>
          </p:cNvSpPr>
          <p:nvPr/>
        </p:nvSpPr>
        <p:spPr bwMode="auto">
          <a:xfrm rot="11939238">
            <a:off x="3940175" y="944563"/>
            <a:ext cx="90488"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4</a:t>
            </a:r>
            <a:endParaRPr lang="en-US" sz="500" dirty="0">
              <a:solidFill>
                <a:srgbClr val="000000"/>
              </a:solidFill>
              <a:cs typeface="Arial" charset="0"/>
            </a:endParaRPr>
          </a:p>
        </p:txBody>
      </p:sp>
      <p:sp>
        <p:nvSpPr>
          <p:cNvPr id="2151" name="Rectangle 305"/>
          <p:cNvSpPr>
            <a:spLocks noChangeArrowheads="1"/>
          </p:cNvSpPr>
          <p:nvPr/>
        </p:nvSpPr>
        <p:spPr bwMode="auto">
          <a:xfrm rot="11939238">
            <a:off x="3975100" y="838200"/>
            <a:ext cx="92075" cy="92075"/>
          </a:xfrm>
          <a:prstGeom prst="rect">
            <a:avLst/>
          </a:prstGeom>
          <a:solidFill>
            <a:schemeClr val="tx1"/>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FFFFFF"/>
                </a:solidFill>
                <a:cs typeface="Arial" charset="0"/>
              </a:rPr>
              <a:t>5</a:t>
            </a:r>
            <a:endParaRPr lang="en-US" sz="500" dirty="0">
              <a:solidFill>
                <a:srgbClr val="FFFFFF"/>
              </a:solidFill>
              <a:cs typeface="Arial" charset="0"/>
            </a:endParaRPr>
          </a:p>
        </p:txBody>
      </p:sp>
      <p:sp>
        <p:nvSpPr>
          <p:cNvPr id="2152" name="Rectangle 306"/>
          <p:cNvSpPr>
            <a:spLocks noChangeArrowheads="1"/>
          </p:cNvSpPr>
          <p:nvPr/>
        </p:nvSpPr>
        <p:spPr bwMode="auto">
          <a:xfrm rot="11939238">
            <a:off x="3875088" y="1136650"/>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0</a:t>
            </a:r>
          </a:p>
        </p:txBody>
      </p:sp>
      <p:sp>
        <p:nvSpPr>
          <p:cNvPr id="2153" name="Rectangle 307"/>
          <p:cNvSpPr>
            <a:spLocks noChangeArrowheads="1"/>
          </p:cNvSpPr>
          <p:nvPr/>
        </p:nvSpPr>
        <p:spPr bwMode="auto">
          <a:xfrm rot="11584863">
            <a:off x="3870325" y="812800"/>
            <a:ext cx="90488"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16</a:t>
            </a:r>
            <a:endParaRPr lang="en-US" sz="500" dirty="0">
              <a:solidFill>
                <a:srgbClr val="000000"/>
              </a:solidFill>
              <a:cs typeface="Arial" charset="0"/>
            </a:endParaRPr>
          </a:p>
        </p:txBody>
      </p:sp>
      <p:sp>
        <p:nvSpPr>
          <p:cNvPr id="2154" name="Rectangle 317"/>
          <p:cNvSpPr>
            <a:spLocks noChangeArrowheads="1"/>
          </p:cNvSpPr>
          <p:nvPr/>
        </p:nvSpPr>
        <p:spPr bwMode="auto">
          <a:xfrm rot="10769355">
            <a:off x="3744913" y="1014413"/>
            <a:ext cx="90487"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0</a:t>
            </a:r>
          </a:p>
        </p:txBody>
      </p:sp>
      <p:sp>
        <p:nvSpPr>
          <p:cNvPr id="2155" name="Rectangle 318"/>
          <p:cNvSpPr>
            <a:spLocks noChangeArrowheads="1"/>
          </p:cNvSpPr>
          <p:nvPr/>
        </p:nvSpPr>
        <p:spPr bwMode="auto">
          <a:xfrm rot="10769355">
            <a:off x="3744913" y="912813"/>
            <a:ext cx="90487"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4</a:t>
            </a:r>
            <a:endParaRPr lang="en-US" sz="500" dirty="0">
              <a:solidFill>
                <a:srgbClr val="000000"/>
              </a:solidFill>
              <a:cs typeface="Arial" charset="0"/>
            </a:endParaRPr>
          </a:p>
        </p:txBody>
      </p:sp>
      <p:sp>
        <p:nvSpPr>
          <p:cNvPr id="2156" name="Rectangle 319"/>
          <p:cNvSpPr>
            <a:spLocks noChangeArrowheads="1"/>
          </p:cNvSpPr>
          <p:nvPr/>
        </p:nvSpPr>
        <p:spPr bwMode="auto">
          <a:xfrm rot="10769355">
            <a:off x="3741738" y="800100"/>
            <a:ext cx="92075" cy="92075"/>
          </a:xfrm>
          <a:prstGeom prst="rect">
            <a:avLst/>
          </a:prstGeom>
          <a:solidFill>
            <a:srgbClr val="000000"/>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FFFFFF"/>
                </a:solidFill>
                <a:cs typeface="Arial" charset="0"/>
              </a:rPr>
              <a:t>5</a:t>
            </a:r>
            <a:endParaRPr lang="en-US" sz="500" dirty="0">
              <a:solidFill>
                <a:srgbClr val="FFFFFF"/>
              </a:solidFill>
              <a:cs typeface="Arial" charset="0"/>
            </a:endParaRPr>
          </a:p>
        </p:txBody>
      </p:sp>
      <p:sp>
        <p:nvSpPr>
          <p:cNvPr id="2157" name="Rectangle 320"/>
          <p:cNvSpPr>
            <a:spLocks noChangeArrowheads="1"/>
          </p:cNvSpPr>
          <p:nvPr/>
        </p:nvSpPr>
        <p:spPr bwMode="auto">
          <a:xfrm rot="10769355">
            <a:off x="3748088" y="1116013"/>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0</a:t>
            </a:r>
          </a:p>
        </p:txBody>
      </p:sp>
      <p:sp>
        <p:nvSpPr>
          <p:cNvPr id="2158" name="Rectangle 321"/>
          <p:cNvSpPr>
            <a:spLocks noChangeArrowheads="1"/>
          </p:cNvSpPr>
          <p:nvPr/>
        </p:nvSpPr>
        <p:spPr bwMode="auto">
          <a:xfrm rot="10414988">
            <a:off x="3633788" y="812800"/>
            <a:ext cx="90487" cy="92075"/>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16</a:t>
            </a:r>
            <a:endParaRPr lang="en-US" sz="500" dirty="0">
              <a:solidFill>
                <a:srgbClr val="000000"/>
              </a:solidFill>
              <a:cs typeface="Arial" charset="0"/>
            </a:endParaRPr>
          </a:p>
        </p:txBody>
      </p:sp>
      <p:grpSp>
        <p:nvGrpSpPr>
          <p:cNvPr id="2159" name="Group 322"/>
          <p:cNvGrpSpPr>
            <a:grpSpLocks/>
          </p:cNvGrpSpPr>
          <p:nvPr/>
        </p:nvGrpSpPr>
        <p:grpSpPr bwMode="auto">
          <a:xfrm rot="17934834">
            <a:off x="3421856" y="823119"/>
            <a:ext cx="295275" cy="395288"/>
            <a:chOff x="792" y="227"/>
            <a:chExt cx="186" cy="249"/>
          </a:xfrm>
        </p:grpSpPr>
        <p:sp>
          <p:nvSpPr>
            <p:cNvPr id="2164" name="Rectangle 323"/>
            <p:cNvSpPr>
              <a:spLocks noChangeArrowheads="1"/>
            </p:cNvSpPr>
            <p:nvPr/>
          </p:nvSpPr>
          <p:spPr bwMode="auto">
            <a:xfrm rot="-8366638">
              <a:off x="833" y="369"/>
              <a:ext cx="57" cy="58"/>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0</a:t>
              </a:r>
            </a:p>
          </p:txBody>
        </p:sp>
        <p:sp>
          <p:nvSpPr>
            <p:cNvPr id="2165" name="Rectangle 324"/>
            <p:cNvSpPr>
              <a:spLocks noChangeArrowheads="1"/>
            </p:cNvSpPr>
            <p:nvPr/>
          </p:nvSpPr>
          <p:spPr bwMode="auto">
            <a:xfrm rot="-8366638">
              <a:off x="875" y="320"/>
              <a:ext cx="57" cy="58"/>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4</a:t>
              </a:r>
              <a:endParaRPr lang="en-US" sz="500" dirty="0">
                <a:solidFill>
                  <a:srgbClr val="000000"/>
                </a:solidFill>
                <a:cs typeface="Arial" charset="0"/>
              </a:endParaRPr>
            </a:p>
          </p:txBody>
        </p:sp>
        <p:sp>
          <p:nvSpPr>
            <p:cNvPr id="2166" name="Rectangle 325"/>
            <p:cNvSpPr>
              <a:spLocks noChangeArrowheads="1"/>
            </p:cNvSpPr>
            <p:nvPr/>
          </p:nvSpPr>
          <p:spPr bwMode="auto">
            <a:xfrm rot="-8366638">
              <a:off x="920" y="266"/>
              <a:ext cx="58" cy="58"/>
            </a:xfrm>
            <a:prstGeom prst="rect">
              <a:avLst/>
            </a:prstGeom>
            <a:solidFill>
              <a:srgbClr val="000000"/>
            </a:solidFill>
            <a:ln w="9525">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FFFFFF"/>
                  </a:solidFill>
                  <a:cs typeface="Arial" charset="0"/>
                </a:rPr>
                <a:t>5</a:t>
              </a:r>
              <a:endParaRPr lang="en-US" sz="500" dirty="0">
                <a:solidFill>
                  <a:srgbClr val="FFFFFF"/>
                </a:solidFill>
                <a:cs typeface="Arial" charset="0"/>
              </a:endParaRPr>
            </a:p>
          </p:txBody>
        </p:sp>
        <p:sp>
          <p:nvSpPr>
            <p:cNvPr id="2167" name="Rectangle 326"/>
            <p:cNvSpPr>
              <a:spLocks noChangeArrowheads="1"/>
            </p:cNvSpPr>
            <p:nvPr/>
          </p:nvSpPr>
          <p:spPr bwMode="auto">
            <a:xfrm rot="-8366638">
              <a:off x="792" y="418"/>
              <a:ext cx="58" cy="58"/>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0</a:t>
              </a:r>
            </a:p>
          </p:txBody>
        </p:sp>
        <p:sp>
          <p:nvSpPr>
            <p:cNvPr id="2168" name="Rectangle 327"/>
            <p:cNvSpPr>
              <a:spLocks noChangeArrowheads="1"/>
            </p:cNvSpPr>
            <p:nvPr/>
          </p:nvSpPr>
          <p:spPr bwMode="auto">
            <a:xfrm rot="-8721006">
              <a:off x="864" y="227"/>
              <a:ext cx="57" cy="58"/>
            </a:xfrm>
            <a:prstGeom prst="rect">
              <a:avLst/>
            </a:prstGeom>
            <a:noFill/>
            <a:ln w="9525" algn="ctr">
              <a:noFill/>
              <a:miter lim="800000"/>
              <a:headEnd/>
              <a:tailEnd/>
            </a:ln>
          </p:spPr>
          <p:txBody>
            <a:bodyPr wrap="none" lIns="91427" tIns="45714" rIns="91427" bIns="45714" anchor="ctr"/>
            <a:lstStyle/>
            <a:p>
              <a:pPr algn="ctr" fontAlgn="base">
                <a:spcBef>
                  <a:spcPct val="0"/>
                </a:spcBef>
                <a:spcAft>
                  <a:spcPct val="0"/>
                </a:spcAft>
              </a:pPr>
              <a:r>
                <a:rPr lang="en-US" sz="500" dirty="0" smtClean="0">
                  <a:solidFill>
                    <a:srgbClr val="000000"/>
                  </a:solidFill>
                  <a:cs typeface="Arial" charset="0"/>
                </a:rPr>
                <a:t>15</a:t>
              </a:r>
              <a:endParaRPr lang="en-US" sz="500" dirty="0">
                <a:solidFill>
                  <a:srgbClr val="000000"/>
                </a:solidFill>
                <a:cs typeface="Arial" charset="0"/>
              </a:endParaRPr>
            </a:p>
          </p:txBody>
        </p:sp>
      </p:grpSp>
      <p:sp>
        <p:nvSpPr>
          <p:cNvPr id="2160" name="AutoShape 328"/>
          <p:cNvSpPr>
            <a:spLocks noChangeArrowheads="1"/>
          </p:cNvSpPr>
          <p:nvPr/>
        </p:nvSpPr>
        <p:spPr bwMode="auto">
          <a:xfrm rot="7411813">
            <a:off x="3837781" y="2338389"/>
            <a:ext cx="96838" cy="96838"/>
          </a:xfrm>
          <a:prstGeom prst="rtTriangle">
            <a:avLst/>
          </a:prstGeom>
          <a:solidFill>
            <a:schemeClr val="tx1"/>
          </a:solidFill>
          <a:ln w="9525" algn="ctr">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2161" name="Rectangle 13"/>
          <p:cNvSpPr>
            <a:spLocks noChangeArrowheads="1"/>
          </p:cNvSpPr>
          <p:nvPr/>
        </p:nvSpPr>
        <p:spPr bwMode="auto">
          <a:xfrm rot="7231338">
            <a:off x="3103563" y="1206500"/>
            <a:ext cx="92075" cy="92075"/>
          </a:xfrm>
          <a:prstGeom prst="rect">
            <a:avLst/>
          </a:prstGeom>
          <a:noFill/>
          <a:ln w="9525">
            <a:noFill/>
            <a:miter lim="800000"/>
            <a:headEnd/>
            <a:tailEnd/>
          </a:ln>
        </p:spPr>
        <p:txBody>
          <a:bodyPr wrap="none" lIns="91427" tIns="45714" rIns="91427" bIns="45714" anchor="ctr"/>
          <a:lstStyle/>
          <a:p>
            <a:pPr algn="ctr" fontAlgn="base">
              <a:spcBef>
                <a:spcPct val="0"/>
              </a:spcBef>
              <a:spcAft>
                <a:spcPct val="0"/>
              </a:spcAft>
            </a:pPr>
            <a:r>
              <a:rPr lang="en-US" sz="500">
                <a:solidFill>
                  <a:srgbClr val="000000"/>
                </a:solidFill>
                <a:cs typeface="Arial" charset="0"/>
              </a:rPr>
              <a:t>10</a:t>
            </a:r>
          </a:p>
        </p:txBody>
      </p:sp>
      <p:sp>
        <p:nvSpPr>
          <p:cNvPr id="2162" name="AutoShape 272"/>
          <p:cNvSpPr>
            <a:spLocks noChangeArrowheads="1"/>
          </p:cNvSpPr>
          <p:nvPr/>
        </p:nvSpPr>
        <p:spPr bwMode="auto">
          <a:xfrm rot="3103304">
            <a:off x="4523917" y="1629276"/>
            <a:ext cx="96838" cy="96837"/>
          </a:xfrm>
          <a:prstGeom prst="rtTriangle">
            <a:avLst/>
          </a:prstGeom>
          <a:solidFill>
            <a:schemeClr val="tx1"/>
          </a:solidFill>
          <a:ln w="9525" algn="ctr">
            <a:noFill/>
            <a:miter lim="800000"/>
            <a:headEnd/>
            <a:tailEnd/>
          </a:ln>
        </p:spPr>
        <p:txBody>
          <a:bodyPr wrap="none" anchor="ctr"/>
          <a:lstStyle/>
          <a:p>
            <a:pPr algn="ctr" fontAlgn="base">
              <a:spcBef>
                <a:spcPct val="0"/>
              </a:spcBef>
              <a:spcAft>
                <a:spcPct val="0"/>
              </a:spcAft>
            </a:pPr>
            <a:endParaRPr lang="en-US" sz="500">
              <a:solidFill>
                <a:srgbClr val="FFFFFF"/>
              </a:solidFill>
              <a:cs typeface="Arial" charset="0"/>
            </a:endParaRPr>
          </a:p>
        </p:txBody>
      </p:sp>
      <p:sp>
        <p:nvSpPr>
          <p:cNvPr id="154" name="Freeform 80"/>
          <p:cNvSpPr>
            <a:spLocks/>
          </p:cNvSpPr>
          <p:nvPr/>
        </p:nvSpPr>
        <p:spPr bwMode="auto">
          <a:xfrm>
            <a:off x="5069607" y="1724936"/>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w="9525">
            <a:noFill/>
            <a:round/>
            <a:headEnd/>
            <a:tailEnd/>
          </a:ln>
        </p:spPr>
        <p:txBody>
          <a:bodyPr/>
          <a:lstStyle/>
          <a:p>
            <a:pPr fontAlgn="base">
              <a:spcBef>
                <a:spcPct val="0"/>
              </a:spcBef>
              <a:spcAft>
                <a:spcPct val="0"/>
              </a:spcAft>
            </a:pPr>
            <a:endParaRPr lang="en-US" sz="500">
              <a:solidFill>
                <a:srgbClr val="FFFFFF"/>
              </a:solidFill>
              <a:cs typeface="Arial" charset="0"/>
            </a:endParaRPr>
          </a:p>
        </p:txBody>
      </p:sp>
      <p:sp>
        <p:nvSpPr>
          <p:cNvPr id="155" name="Text Box 127"/>
          <p:cNvSpPr txBox="1">
            <a:spLocks noChangeArrowheads="1"/>
          </p:cNvSpPr>
          <p:nvPr/>
        </p:nvSpPr>
        <p:spPr bwMode="auto">
          <a:xfrm>
            <a:off x="4577516" y="1004637"/>
            <a:ext cx="1591176" cy="169863"/>
          </a:xfrm>
          <a:prstGeom prst="rect">
            <a:avLst/>
          </a:prstGeom>
          <a:solidFill>
            <a:schemeClr val="tx1"/>
          </a:solidFill>
          <a:ln w="9525" algn="ctr">
            <a:noFill/>
            <a:miter lim="800000"/>
            <a:headEnd/>
            <a:tailEnd/>
          </a:ln>
        </p:spPr>
        <p:txBody>
          <a:bodyPr wrap="square" lIns="91427" tIns="45714" rIns="91427" bIns="45714">
            <a:spAutoFit/>
          </a:bodyPr>
          <a:lstStyle/>
          <a:p>
            <a:pPr algn="ctr" fontAlgn="base">
              <a:spcBef>
                <a:spcPct val="0"/>
              </a:spcBef>
              <a:spcAft>
                <a:spcPct val="0"/>
              </a:spcAft>
            </a:pPr>
            <a:r>
              <a:rPr lang="en-US" sz="500" b="1" dirty="0" smtClean="0">
                <a:solidFill>
                  <a:srgbClr val="FFFFFF"/>
                </a:solidFill>
                <a:cs typeface="Arial" charset="0"/>
              </a:rPr>
              <a:t>‘</a:t>
            </a:r>
            <a:r>
              <a:rPr lang="en-US" sz="500" b="1" dirty="0" err="1" smtClean="0">
                <a:solidFill>
                  <a:srgbClr val="FFFFFF"/>
                </a:solidFill>
                <a:cs typeface="Arial" charset="0"/>
              </a:rPr>
              <a:t>Hellbound</a:t>
            </a:r>
            <a:r>
              <a:rPr lang="en-US" sz="500" b="1" dirty="0" smtClean="0">
                <a:solidFill>
                  <a:srgbClr val="FFFFFF"/>
                </a:solidFill>
                <a:cs typeface="Arial" charset="0"/>
              </a:rPr>
              <a:t>’ Malice</a:t>
            </a:r>
            <a:endParaRPr lang="en-US" sz="500" b="1" dirty="0">
              <a:solidFill>
                <a:srgbClr val="FFFFFF"/>
              </a:solidFill>
              <a:cs typeface="Arial" charset="0"/>
            </a:endParaRPr>
          </a:p>
        </p:txBody>
      </p:sp>
      <p:sp>
        <p:nvSpPr>
          <p:cNvPr id="156" name="AutoShape 140"/>
          <p:cNvSpPr>
            <a:spLocks noChangeArrowheads="1"/>
          </p:cNvSpPr>
          <p:nvPr/>
        </p:nvSpPr>
        <p:spPr bwMode="auto">
          <a:xfrm rot="10800000" flipV="1">
            <a:off x="4985586" y="1048753"/>
            <a:ext cx="79375" cy="76200"/>
          </a:xfrm>
          <a:prstGeom prst="star5">
            <a:avLst/>
          </a:prstGeom>
          <a:solidFill>
            <a:schemeClr val="bg1"/>
          </a:solidFill>
          <a:ln w="9525">
            <a:noFill/>
            <a:miter lim="800000"/>
            <a:headEnd/>
            <a:tailEnd/>
          </a:ln>
          <a:effectLst/>
        </p:spPr>
        <p:txBody>
          <a:bodyPr wrap="none" anchor="ctr"/>
          <a:lstStyle/>
          <a:p>
            <a:pPr algn="ctr" fontAlgn="base">
              <a:spcBef>
                <a:spcPct val="0"/>
              </a:spcBef>
              <a:spcAft>
                <a:spcPct val="0"/>
              </a:spcAft>
              <a:defRPr/>
            </a:pPr>
            <a:endParaRPr lang="en-US" sz="500">
              <a:solidFill>
                <a:srgbClr val="FFFFFF"/>
              </a:solidFill>
              <a:cs typeface="Arial" charset="0"/>
            </a:endParaRPr>
          </a:p>
        </p:txBody>
      </p:sp>
      <p:pic>
        <p:nvPicPr>
          <p:cNvPr id="157" name="Picture 156" descr="FIU GS F01 JUSTIN TAYLOR.jpg"/>
          <p:cNvPicPr>
            <a:picLocks noChangeAspect="1"/>
          </p:cNvPicPr>
          <p:nvPr/>
        </p:nvPicPr>
        <p:blipFill>
          <a:blip r:embed="rId4" cstate="print"/>
          <a:stretch>
            <a:fillRect/>
          </a:stretch>
        </p:blipFill>
        <p:spPr>
          <a:xfrm>
            <a:off x="1285875" y="3067050"/>
            <a:ext cx="6400800" cy="2057400"/>
          </a:xfrm>
          <a:prstGeom prst="rect">
            <a:avLst/>
          </a:prstGeom>
        </p:spPr>
      </p:pic>
      <p:sp>
        <p:nvSpPr>
          <p:cNvPr id="122" name="Rectangle 121"/>
          <p:cNvSpPr/>
          <p:nvPr/>
        </p:nvSpPr>
        <p:spPr>
          <a:xfrm>
            <a:off x="381000" y="457200"/>
            <a:ext cx="2099421" cy="369332"/>
          </a:xfrm>
          <a:prstGeom prst="rect">
            <a:avLst/>
          </a:prstGeom>
        </p:spPr>
        <p:txBody>
          <a:bodyPr wrap="none">
            <a:spAutoFit/>
          </a:bodyPr>
          <a:lstStyle/>
          <a:p>
            <a:r>
              <a:rPr lang="en-US" dirty="0" smtClean="0">
                <a:solidFill>
                  <a:prstClr val="black"/>
                </a:solidFill>
                <a:latin typeface="Calibri"/>
              </a:rPr>
              <a:t>GS-F01  Justin Taylor</a:t>
            </a:r>
            <a:endParaRPr lang="en-US" dirty="0">
              <a:solidFill>
                <a:prstClr val="black"/>
              </a:solidFill>
              <a:latin typeface="Calibri"/>
            </a:endParaRPr>
          </a:p>
        </p:txBody>
      </p:sp>
    </p:spTree>
    <p:extLst>
      <p:ext uri="{BB962C8B-B14F-4D97-AF65-F5344CB8AC3E}">
        <p14:creationId xmlns:p14="http://schemas.microsoft.com/office/powerpoint/2010/main" val="96312078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457200"/>
            <a:ext cx="1922899" cy="369332"/>
          </a:xfrm>
          <a:prstGeom prst="rect">
            <a:avLst/>
          </a:prstGeom>
        </p:spPr>
        <p:txBody>
          <a:bodyPr wrap="none">
            <a:spAutoFit/>
          </a:bodyPr>
          <a:lstStyle/>
          <a:p>
            <a:r>
              <a:rPr lang="en-US" dirty="0"/>
              <a:t>L-C11 Dalia </a:t>
            </a:r>
            <a:r>
              <a:rPr lang="en-US" dirty="0" err="1"/>
              <a:t>Bekker</a:t>
            </a:r>
            <a:endParaRPr lang="en-US" dirty="0"/>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5121" name="Picture 3" descr="Dalia Bekker.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1219200"/>
            <a:ext cx="1726434" cy="240987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647700" y="3885456"/>
            <a:ext cx="7848600"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L-C11 DALIA BEKKER</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2/1/1 </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A RASAL DOM</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28 PTS OR 38 CHP14-18</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RETRACTABLE WEAPONS COWL</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This unit is considered to have the Melee damage type on its primary damage value when making a close combat attack. Close combat attacks made by this unit score +1 damage in addition to any other damage for the attack.</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SRN-A-A ‘DOVREGUBBEN’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STONE RHINO</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Dalia was an unremarkable warrior who passed her Trial of Position with the minimal requirement of one kill. In subsequent battles, her leadership skills brought her to the attention of many. She used the application of Trials and challenges to advance through the ranks, eventually winning a </a:t>
            </a:r>
            <a:r>
              <a:rPr lang="en-US" altLang="en-US" sz="1000" dirty="0" err="1">
                <a:ea typeface="Calibri" pitchFamily="34" charset="0"/>
                <a:cs typeface="Times New Roman" pitchFamily="18" charset="0"/>
              </a:rPr>
              <a:t>B</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loodname</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and setting up her political career. After defeating the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Motstånd</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terrorist group she ascended to the rank of Khan in 3126. She is conservative, and an advocate of the ideals of Devlin Stone. </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Oval 106"/>
          <p:cNvSpPr>
            <a:spLocks noChangeArrowheads="1"/>
          </p:cNvSpPr>
          <p:nvPr/>
        </p:nvSpPr>
        <p:spPr bwMode="auto">
          <a:xfrm>
            <a:off x="3434272" y="1558281"/>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7"/>
          <p:cNvSpPr>
            <a:spLocks noChangeArrowheads="1"/>
          </p:cNvSpPr>
          <p:nvPr/>
        </p:nvSpPr>
        <p:spPr bwMode="auto">
          <a:xfrm flipV="1">
            <a:off x="4229609" y="2377431"/>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Oval 108"/>
          <p:cNvSpPr>
            <a:spLocks noChangeArrowheads="1"/>
          </p:cNvSpPr>
          <p:nvPr/>
        </p:nvSpPr>
        <p:spPr bwMode="auto">
          <a:xfrm>
            <a:off x="3470784" y="1602731"/>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9" name="Line 109"/>
          <p:cNvSpPr>
            <a:spLocks noChangeShapeType="1"/>
          </p:cNvSpPr>
          <p:nvPr/>
        </p:nvSpPr>
        <p:spPr bwMode="auto">
          <a:xfrm rot="21493452">
            <a:off x="3477134" y="2406006"/>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0"/>
          <p:cNvSpPr>
            <a:spLocks noChangeShapeType="1"/>
          </p:cNvSpPr>
          <p:nvPr/>
        </p:nvSpPr>
        <p:spPr bwMode="auto">
          <a:xfrm rot="21565364">
            <a:off x="4928109" y="2402831"/>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1"/>
          <p:cNvSpPr>
            <a:spLocks noChangeShapeType="1"/>
          </p:cNvSpPr>
          <p:nvPr/>
        </p:nvSpPr>
        <p:spPr bwMode="auto">
          <a:xfrm flipV="1">
            <a:off x="3697797" y="2882256"/>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12"/>
          <p:cNvSpPr>
            <a:spLocks noChangeShapeType="1"/>
          </p:cNvSpPr>
          <p:nvPr/>
        </p:nvSpPr>
        <p:spPr bwMode="auto">
          <a:xfrm flipH="1" flipV="1">
            <a:off x="4740784" y="2879081"/>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Rectangle 113"/>
          <p:cNvSpPr>
            <a:spLocks noChangeArrowheads="1"/>
          </p:cNvSpPr>
          <p:nvPr/>
        </p:nvSpPr>
        <p:spPr bwMode="auto">
          <a:xfrm>
            <a:off x="3454909" y="2409181"/>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4"/>
          <p:cNvSpPr>
            <a:spLocks noChangeArrowheads="1"/>
          </p:cNvSpPr>
          <p:nvPr/>
        </p:nvSpPr>
        <p:spPr bwMode="auto">
          <a:xfrm>
            <a:off x="4934459" y="2402831"/>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5"/>
          <p:cNvSpPr>
            <a:spLocks noChangeArrowheads="1"/>
          </p:cNvSpPr>
          <p:nvPr/>
        </p:nvSpPr>
        <p:spPr bwMode="auto">
          <a:xfrm rot="18705074">
            <a:off x="3828765" y="2743350"/>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6"/>
          <p:cNvSpPr>
            <a:spLocks noChangeArrowheads="1"/>
          </p:cNvSpPr>
          <p:nvPr/>
        </p:nvSpPr>
        <p:spPr bwMode="auto">
          <a:xfrm rot="19056434">
            <a:off x="4658234" y="2594918"/>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7"/>
          <p:cNvSpPr>
            <a:spLocks noChangeArrowheads="1"/>
          </p:cNvSpPr>
          <p:nvPr/>
        </p:nvSpPr>
        <p:spPr bwMode="auto">
          <a:xfrm rot="20201368">
            <a:off x="3516822" y="2488556"/>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Rectangle 118"/>
          <p:cNvSpPr>
            <a:spLocks noChangeArrowheads="1"/>
          </p:cNvSpPr>
          <p:nvPr/>
        </p:nvSpPr>
        <p:spPr bwMode="auto">
          <a:xfrm rot="1367050">
            <a:off x="4805872" y="2485381"/>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9" name="Text Box 122"/>
          <p:cNvSpPr txBox="1">
            <a:spLocks noChangeArrowheads="1"/>
          </p:cNvSpPr>
          <p:nvPr/>
        </p:nvSpPr>
        <p:spPr bwMode="auto">
          <a:xfrm>
            <a:off x="4378834" y="2766368"/>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a:t>6</a:t>
            </a:r>
            <a:r>
              <a:rPr lang="en-US" altLang="en-US" b="1" dirty="0" smtClean="0"/>
              <a:t>/18</a:t>
            </a:r>
            <a:endParaRPr lang="en-US" altLang="en-US" b="1" dirty="0"/>
          </a:p>
        </p:txBody>
      </p:sp>
      <p:grpSp>
        <p:nvGrpSpPr>
          <p:cNvPr id="20" name="Group 124"/>
          <p:cNvGrpSpPr>
            <a:grpSpLocks/>
          </p:cNvGrpSpPr>
          <p:nvPr/>
        </p:nvGrpSpPr>
        <p:grpSpPr bwMode="auto">
          <a:xfrm>
            <a:off x="4183572" y="2564756"/>
            <a:ext cx="134937" cy="138112"/>
            <a:chOff x="2602" y="2568"/>
            <a:chExt cx="266" cy="261"/>
          </a:xfrm>
        </p:grpSpPr>
        <p:sp>
          <p:nvSpPr>
            <p:cNvPr id="21"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2"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 name="Text Box 132"/>
          <p:cNvSpPr txBox="1">
            <a:spLocks noChangeArrowheads="1"/>
          </p:cNvSpPr>
          <p:nvPr/>
        </p:nvSpPr>
        <p:spPr bwMode="auto">
          <a:xfrm>
            <a:off x="4128009" y="2533006"/>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9" name="Rectangle 133"/>
          <p:cNvSpPr>
            <a:spLocks noChangeArrowheads="1"/>
          </p:cNvSpPr>
          <p:nvPr/>
        </p:nvSpPr>
        <p:spPr bwMode="auto">
          <a:xfrm flipH="1">
            <a:off x="4301047" y="2593331"/>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0" name="Text Box 134"/>
          <p:cNvSpPr txBox="1">
            <a:spLocks noChangeArrowheads="1"/>
          </p:cNvSpPr>
          <p:nvPr/>
        </p:nvSpPr>
        <p:spPr bwMode="auto">
          <a:xfrm>
            <a:off x="4226434" y="2536181"/>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1" name="Line 135"/>
          <p:cNvSpPr>
            <a:spLocks noChangeShapeType="1"/>
          </p:cNvSpPr>
          <p:nvPr/>
        </p:nvSpPr>
        <p:spPr bwMode="auto">
          <a:xfrm flipH="1">
            <a:off x="4281997" y="2666356"/>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36"/>
          <p:cNvSpPr>
            <a:spLocks noChangeShapeType="1"/>
          </p:cNvSpPr>
          <p:nvPr/>
        </p:nvSpPr>
        <p:spPr bwMode="auto">
          <a:xfrm flipH="1">
            <a:off x="4277234" y="2598093"/>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3"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478847" y="2988618"/>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4361363" y="2806056"/>
            <a:ext cx="50847"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Rectangle 144"/>
          <p:cNvSpPr>
            <a:spLocks noChangeArrowheads="1"/>
          </p:cNvSpPr>
          <p:nvPr/>
        </p:nvSpPr>
        <p:spPr bwMode="auto">
          <a:xfrm rot="18829785">
            <a:off x="3610484" y="2806056"/>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Rectangle 145"/>
          <p:cNvSpPr>
            <a:spLocks noChangeArrowheads="1"/>
          </p:cNvSpPr>
          <p:nvPr/>
        </p:nvSpPr>
        <p:spPr bwMode="auto">
          <a:xfrm rot="18829785">
            <a:off x="4775709" y="2818756"/>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 name="Text Box 146"/>
          <p:cNvSpPr txBox="1">
            <a:spLocks noChangeArrowheads="1"/>
          </p:cNvSpPr>
          <p:nvPr/>
        </p:nvSpPr>
        <p:spPr bwMode="auto">
          <a:xfrm rot="17741376">
            <a:off x="4695604" y="2622998"/>
            <a:ext cx="44913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SRN-A-A</a:t>
            </a:r>
            <a:endParaRPr lang="en-US" altLang="en-US" dirty="0"/>
          </a:p>
        </p:txBody>
      </p:sp>
      <p:sp>
        <p:nvSpPr>
          <p:cNvPr id="40" name="Rectangle 147"/>
          <p:cNvSpPr>
            <a:spLocks noChangeArrowheads="1"/>
          </p:cNvSpPr>
          <p:nvPr/>
        </p:nvSpPr>
        <p:spPr bwMode="auto">
          <a:xfrm>
            <a:off x="4485197" y="2702868"/>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1" name="Text Box 148"/>
          <p:cNvSpPr txBox="1">
            <a:spLocks noChangeArrowheads="1"/>
          </p:cNvSpPr>
          <p:nvPr/>
        </p:nvSpPr>
        <p:spPr bwMode="auto">
          <a:xfrm>
            <a:off x="4377247" y="2664768"/>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0/14</a:t>
            </a:r>
            <a:endParaRPr lang="en-US" altLang="en-US" b="1" dirty="0"/>
          </a:p>
        </p:txBody>
      </p:sp>
      <p:grpSp>
        <p:nvGrpSpPr>
          <p:cNvPr id="42" name="Group 52"/>
          <p:cNvGrpSpPr>
            <a:grpSpLocks/>
          </p:cNvGrpSpPr>
          <p:nvPr/>
        </p:nvGrpSpPr>
        <p:grpSpPr bwMode="auto">
          <a:xfrm>
            <a:off x="4364547" y="2688581"/>
            <a:ext cx="93662" cy="127000"/>
            <a:chOff x="1098550" y="6261100"/>
            <a:chExt cx="93663" cy="127000"/>
          </a:xfrm>
        </p:grpSpPr>
        <p:sp>
          <p:nvSpPr>
            <p:cNvPr id="43" name="Freeform 138"/>
            <p:cNvSpPr>
              <a:spLocks/>
            </p:cNvSpPr>
            <p:nvPr/>
          </p:nvSpPr>
          <p:spPr bwMode="auto">
            <a:xfrm>
              <a:off x="1098550" y="6261100"/>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5" name="Text Box 150"/>
          <p:cNvSpPr txBox="1">
            <a:spLocks noChangeArrowheads="1"/>
          </p:cNvSpPr>
          <p:nvPr/>
        </p:nvSpPr>
        <p:spPr bwMode="auto">
          <a:xfrm rot="4458182">
            <a:off x="3299051" y="2511371"/>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CHP14-18</a:t>
            </a:r>
            <a:endParaRPr lang="en-US" altLang="en-US" b="1" dirty="0"/>
          </a:p>
        </p:txBody>
      </p:sp>
      <p:sp>
        <p:nvSpPr>
          <p:cNvPr id="46" name="Text Box 93"/>
          <p:cNvSpPr txBox="1">
            <a:spLocks noChangeArrowheads="1"/>
          </p:cNvSpPr>
          <p:nvPr/>
        </p:nvSpPr>
        <p:spPr bwMode="auto">
          <a:xfrm rot="13392484">
            <a:off x="4580484" y="1785592"/>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330</a:t>
            </a:r>
            <a:endParaRPr lang="en-US" altLang="en-US" b="1" dirty="0"/>
          </a:p>
        </p:txBody>
      </p:sp>
      <p:sp>
        <p:nvSpPr>
          <p:cNvPr id="48" name="Text Box 95"/>
          <p:cNvSpPr txBox="1">
            <a:spLocks noChangeArrowheads="1"/>
          </p:cNvSpPr>
          <p:nvPr/>
        </p:nvSpPr>
        <p:spPr bwMode="auto">
          <a:xfrm rot="7661635">
            <a:off x="3497021" y="1862022"/>
            <a:ext cx="38646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Rhino</a:t>
            </a:r>
            <a:endParaRPr lang="en-US" altLang="en-US" b="1" dirty="0"/>
          </a:p>
        </p:txBody>
      </p:sp>
      <p:sp>
        <p:nvSpPr>
          <p:cNvPr id="50" name="Text Box 136"/>
          <p:cNvSpPr txBox="1">
            <a:spLocks noChangeArrowheads="1"/>
          </p:cNvSpPr>
          <p:nvPr/>
        </p:nvSpPr>
        <p:spPr bwMode="auto">
          <a:xfrm rot="8915258">
            <a:off x="3677048" y="1696582"/>
            <a:ext cx="394684"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Stone</a:t>
            </a:r>
            <a:endParaRPr lang="en-US" altLang="en-US" b="1" dirty="0"/>
          </a:p>
        </p:txBody>
      </p:sp>
      <p:sp>
        <p:nvSpPr>
          <p:cNvPr id="51" name="Text Box 137"/>
          <p:cNvSpPr txBox="1">
            <a:spLocks noChangeArrowheads="1"/>
          </p:cNvSpPr>
          <p:nvPr/>
        </p:nvSpPr>
        <p:spPr bwMode="auto">
          <a:xfrm rot="10526170">
            <a:off x="3935020" y="1597511"/>
            <a:ext cx="44432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err="1" smtClean="0"/>
              <a:t>gubben</a:t>
            </a:r>
            <a:r>
              <a:rPr lang="en-US" altLang="en-US" b="1" dirty="0" smtClean="0"/>
              <a:t>”</a:t>
            </a:r>
            <a:endParaRPr lang="en-US" altLang="en-US" b="1" dirty="0"/>
          </a:p>
        </p:txBody>
      </p:sp>
      <p:sp>
        <p:nvSpPr>
          <p:cNvPr id="52" name="AutoShape 140"/>
          <p:cNvSpPr>
            <a:spLocks noChangeArrowheads="1"/>
          </p:cNvSpPr>
          <p:nvPr/>
        </p:nvSpPr>
        <p:spPr bwMode="auto">
          <a:xfrm rot="1481547" flipV="1">
            <a:off x="4509009" y="1717031"/>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3" name="Text Box 139"/>
          <p:cNvSpPr txBox="1">
            <a:spLocks noChangeArrowheads="1"/>
          </p:cNvSpPr>
          <p:nvPr/>
        </p:nvSpPr>
        <p:spPr bwMode="auto">
          <a:xfrm rot="11370168">
            <a:off x="4202964" y="1602751"/>
            <a:ext cx="39623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“Dovre</a:t>
            </a:r>
            <a:endParaRPr lang="en-US" altLang="en-US" b="1" dirty="0"/>
          </a:p>
        </p:txBody>
      </p:sp>
      <p:pic>
        <p:nvPicPr>
          <p:cNvPr id="54" name="Picture 1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0000">
            <a:off x="4597909" y="1769418"/>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Rectangle 131"/>
          <p:cNvSpPr>
            <a:spLocks noChangeArrowheads="1"/>
          </p:cNvSpPr>
          <p:nvPr/>
        </p:nvSpPr>
        <p:spPr bwMode="auto">
          <a:xfrm rot="8540">
            <a:off x="7370955" y="243072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8" name="Rectangle 132"/>
          <p:cNvSpPr>
            <a:spLocks noChangeArrowheads="1"/>
          </p:cNvSpPr>
          <p:nvPr/>
        </p:nvSpPr>
        <p:spPr bwMode="auto">
          <a:xfrm rot="8540">
            <a:off x="7370955" y="2540265"/>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9" name="Rectangle 133"/>
          <p:cNvSpPr>
            <a:spLocks noChangeArrowheads="1"/>
          </p:cNvSpPr>
          <p:nvPr/>
        </p:nvSpPr>
        <p:spPr bwMode="auto">
          <a:xfrm rot="8540">
            <a:off x="7370955" y="232277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0" name="Rectangle 135"/>
          <p:cNvSpPr>
            <a:spLocks noChangeArrowheads="1"/>
          </p:cNvSpPr>
          <p:nvPr/>
        </p:nvSpPr>
        <p:spPr bwMode="auto">
          <a:xfrm rot="8540">
            <a:off x="7501130" y="243072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1" name="Rectangle 136"/>
          <p:cNvSpPr>
            <a:spLocks noChangeArrowheads="1"/>
          </p:cNvSpPr>
          <p:nvPr/>
        </p:nvSpPr>
        <p:spPr bwMode="auto">
          <a:xfrm rot="8540">
            <a:off x="7501130" y="254026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2" name="Rectangle 137"/>
          <p:cNvSpPr>
            <a:spLocks noChangeArrowheads="1"/>
          </p:cNvSpPr>
          <p:nvPr/>
        </p:nvSpPr>
        <p:spPr bwMode="auto">
          <a:xfrm rot="8540">
            <a:off x="7501130" y="232277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3" name="Rectangle 138"/>
          <p:cNvSpPr>
            <a:spLocks noChangeArrowheads="1"/>
          </p:cNvSpPr>
          <p:nvPr/>
        </p:nvSpPr>
        <p:spPr bwMode="auto">
          <a:xfrm>
            <a:off x="7355080" y="2305315"/>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4" name="Rectangle 140"/>
          <p:cNvSpPr>
            <a:spLocks noChangeArrowheads="1"/>
          </p:cNvSpPr>
          <p:nvPr/>
        </p:nvSpPr>
        <p:spPr bwMode="auto">
          <a:xfrm rot="8540">
            <a:off x="7631305" y="243072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5" name="Rectangle 141"/>
          <p:cNvSpPr>
            <a:spLocks noChangeArrowheads="1"/>
          </p:cNvSpPr>
          <p:nvPr/>
        </p:nvSpPr>
        <p:spPr bwMode="auto">
          <a:xfrm rot="8540">
            <a:off x="7631305" y="2540265"/>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6" name="Rectangle 142"/>
          <p:cNvSpPr>
            <a:spLocks noChangeArrowheads="1"/>
          </p:cNvSpPr>
          <p:nvPr/>
        </p:nvSpPr>
        <p:spPr bwMode="auto">
          <a:xfrm rot="8540">
            <a:off x="7631305" y="232277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7" name="Rectangle 144"/>
          <p:cNvSpPr>
            <a:spLocks noChangeArrowheads="1"/>
          </p:cNvSpPr>
          <p:nvPr/>
        </p:nvSpPr>
        <p:spPr bwMode="auto">
          <a:xfrm rot="8540">
            <a:off x="7761480" y="243390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8" name="Rectangle 145"/>
          <p:cNvSpPr>
            <a:spLocks noChangeArrowheads="1"/>
          </p:cNvSpPr>
          <p:nvPr/>
        </p:nvSpPr>
        <p:spPr bwMode="auto">
          <a:xfrm rot="8540">
            <a:off x="7761480" y="254344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69" name="Rectangle 146"/>
          <p:cNvSpPr>
            <a:spLocks noChangeArrowheads="1"/>
          </p:cNvSpPr>
          <p:nvPr/>
        </p:nvSpPr>
        <p:spPr bwMode="auto">
          <a:xfrm rot="8540">
            <a:off x="7761480" y="232595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70" name="Rectangle 148"/>
          <p:cNvSpPr>
            <a:spLocks noChangeArrowheads="1"/>
          </p:cNvSpPr>
          <p:nvPr/>
        </p:nvSpPr>
        <p:spPr bwMode="auto">
          <a:xfrm rot="8540">
            <a:off x="7885305" y="243390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1" name="Rectangle 149"/>
          <p:cNvSpPr>
            <a:spLocks noChangeArrowheads="1"/>
          </p:cNvSpPr>
          <p:nvPr/>
        </p:nvSpPr>
        <p:spPr bwMode="auto">
          <a:xfrm rot="8540">
            <a:off x="7885305" y="254344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72" name="Rectangle 150"/>
          <p:cNvSpPr>
            <a:spLocks noChangeArrowheads="1"/>
          </p:cNvSpPr>
          <p:nvPr/>
        </p:nvSpPr>
        <p:spPr bwMode="auto">
          <a:xfrm rot="8540">
            <a:off x="7885305" y="2325953"/>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73" name="AutoShape 153"/>
          <p:cNvSpPr>
            <a:spLocks noChangeArrowheads="1"/>
          </p:cNvSpPr>
          <p:nvPr/>
        </p:nvSpPr>
        <p:spPr bwMode="auto">
          <a:xfrm flipH="1">
            <a:off x="8036117" y="246565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4" name="AutoShape 154"/>
          <p:cNvSpPr>
            <a:spLocks noChangeArrowheads="1"/>
          </p:cNvSpPr>
          <p:nvPr/>
        </p:nvSpPr>
        <p:spPr bwMode="auto">
          <a:xfrm rot="14670030" flipH="1">
            <a:off x="8051198" y="243628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5" name="AutoShape 155"/>
          <p:cNvSpPr>
            <a:spLocks noChangeArrowheads="1"/>
          </p:cNvSpPr>
          <p:nvPr/>
        </p:nvSpPr>
        <p:spPr bwMode="auto">
          <a:xfrm rot="6929970">
            <a:off x="8016273" y="243628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6" name="Oval 156"/>
          <p:cNvSpPr>
            <a:spLocks noChangeArrowheads="1"/>
          </p:cNvSpPr>
          <p:nvPr/>
        </p:nvSpPr>
        <p:spPr bwMode="auto">
          <a:xfrm>
            <a:off x="8015480" y="242755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7" name="AutoShape 158"/>
          <p:cNvSpPr>
            <a:spLocks noChangeArrowheads="1"/>
          </p:cNvSpPr>
          <p:nvPr/>
        </p:nvSpPr>
        <p:spPr bwMode="auto">
          <a:xfrm flipH="1">
            <a:off x="8037705" y="2357703"/>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8" name="AutoShape 159"/>
          <p:cNvSpPr>
            <a:spLocks noChangeArrowheads="1"/>
          </p:cNvSpPr>
          <p:nvPr/>
        </p:nvSpPr>
        <p:spPr bwMode="auto">
          <a:xfrm rot="14670030" flipH="1">
            <a:off x="8052786" y="232833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9" name="AutoShape 160"/>
          <p:cNvSpPr>
            <a:spLocks noChangeArrowheads="1"/>
          </p:cNvSpPr>
          <p:nvPr/>
        </p:nvSpPr>
        <p:spPr bwMode="auto">
          <a:xfrm rot="6929970">
            <a:off x="8017861" y="232833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0" name="Oval 161"/>
          <p:cNvSpPr>
            <a:spLocks noChangeArrowheads="1"/>
          </p:cNvSpPr>
          <p:nvPr/>
        </p:nvSpPr>
        <p:spPr bwMode="auto">
          <a:xfrm>
            <a:off x="8017067" y="231960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1" name="AutoShape 163"/>
          <p:cNvSpPr>
            <a:spLocks noChangeArrowheads="1"/>
          </p:cNvSpPr>
          <p:nvPr/>
        </p:nvSpPr>
        <p:spPr bwMode="auto">
          <a:xfrm flipH="1">
            <a:off x="8036117" y="256884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2" name="AutoShape 164"/>
          <p:cNvSpPr>
            <a:spLocks noChangeArrowheads="1"/>
          </p:cNvSpPr>
          <p:nvPr/>
        </p:nvSpPr>
        <p:spPr bwMode="auto">
          <a:xfrm rot="14670030" flipH="1">
            <a:off x="8051198" y="253947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3" name="AutoShape 165"/>
          <p:cNvSpPr>
            <a:spLocks noChangeArrowheads="1"/>
          </p:cNvSpPr>
          <p:nvPr/>
        </p:nvSpPr>
        <p:spPr bwMode="auto">
          <a:xfrm rot="6929970">
            <a:off x="8016273" y="2539472"/>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4" name="Oval 166"/>
          <p:cNvSpPr>
            <a:spLocks noChangeArrowheads="1"/>
          </p:cNvSpPr>
          <p:nvPr/>
        </p:nvSpPr>
        <p:spPr bwMode="auto">
          <a:xfrm>
            <a:off x="8015480" y="2530740"/>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5" name="Rectangle 145"/>
          <p:cNvSpPr>
            <a:spLocks noChangeArrowheads="1"/>
          </p:cNvSpPr>
          <p:nvPr/>
        </p:nvSpPr>
        <p:spPr bwMode="auto">
          <a:xfrm rot="8540">
            <a:off x="7761480" y="254344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6" name="Rectangle 145"/>
          <p:cNvSpPr>
            <a:spLocks noChangeArrowheads="1"/>
          </p:cNvSpPr>
          <p:nvPr/>
        </p:nvSpPr>
        <p:spPr bwMode="auto">
          <a:xfrm rot="8540">
            <a:off x="7761480" y="254344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7" name="Rectangle 148"/>
          <p:cNvSpPr>
            <a:spLocks noChangeArrowheads="1"/>
          </p:cNvSpPr>
          <p:nvPr/>
        </p:nvSpPr>
        <p:spPr bwMode="auto">
          <a:xfrm rot="8540">
            <a:off x="7885305" y="243390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8" name="Rectangle 145"/>
          <p:cNvSpPr>
            <a:spLocks noChangeArrowheads="1"/>
          </p:cNvSpPr>
          <p:nvPr/>
        </p:nvSpPr>
        <p:spPr bwMode="auto">
          <a:xfrm rot="8540">
            <a:off x="7761480" y="254344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9" name="Rectangle 149"/>
          <p:cNvSpPr>
            <a:spLocks noChangeArrowheads="1"/>
          </p:cNvSpPr>
          <p:nvPr/>
        </p:nvSpPr>
        <p:spPr bwMode="auto">
          <a:xfrm rot="8540">
            <a:off x="7885305" y="254344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90" name="Rectangle 144"/>
          <p:cNvSpPr>
            <a:spLocks noChangeArrowheads="1"/>
          </p:cNvSpPr>
          <p:nvPr/>
        </p:nvSpPr>
        <p:spPr bwMode="auto">
          <a:xfrm rot="8540">
            <a:off x="7761480" y="243390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1" name="Rectangle 148"/>
          <p:cNvSpPr>
            <a:spLocks noChangeArrowheads="1"/>
          </p:cNvSpPr>
          <p:nvPr/>
        </p:nvSpPr>
        <p:spPr bwMode="auto">
          <a:xfrm rot="8540">
            <a:off x="7885305" y="243390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2" name="AutoShape 154"/>
          <p:cNvSpPr>
            <a:spLocks noChangeArrowheads="1"/>
          </p:cNvSpPr>
          <p:nvPr/>
        </p:nvSpPr>
        <p:spPr bwMode="auto">
          <a:xfrm rot="14670030" flipH="1">
            <a:off x="8051198" y="2436285"/>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3" name="Oval 156"/>
          <p:cNvSpPr>
            <a:spLocks noChangeArrowheads="1"/>
          </p:cNvSpPr>
          <p:nvPr/>
        </p:nvSpPr>
        <p:spPr bwMode="auto">
          <a:xfrm>
            <a:off x="8015480" y="242755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4" name="Rectangle 148"/>
          <p:cNvSpPr>
            <a:spLocks noChangeArrowheads="1"/>
          </p:cNvSpPr>
          <p:nvPr/>
        </p:nvSpPr>
        <p:spPr bwMode="auto">
          <a:xfrm rot="8540">
            <a:off x="7885305" y="2433903"/>
            <a:ext cx="69850" cy="69850"/>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0</a:t>
            </a:r>
          </a:p>
        </p:txBody>
      </p:sp>
      <p:sp>
        <p:nvSpPr>
          <p:cNvPr id="95" name="Text Box 151"/>
          <p:cNvSpPr txBox="1">
            <a:spLocks noChangeArrowheads="1"/>
          </p:cNvSpPr>
          <p:nvPr/>
        </p:nvSpPr>
        <p:spPr bwMode="auto">
          <a:xfrm rot="16200000">
            <a:off x="7807091" y="2384498"/>
            <a:ext cx="38343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CHP14-18  </a:t>
            </a:r>
            <a:endParaRPr lang="en-US" altLang="en-US" sz="300" b="1" dirty="0">
              <a:solidFill>
                <a:schemeClr val="tx1"/>
              </a:solidFill>
            </a:endParaRPr>
          </a:p>
        </p:txBody>
      </p:sp>
      <p:sp>
        <p:nvSpPr>
          <p:cNvPr id="96" name="Rectangle 144"/>
          <p:cNvSpPr>
            <a:spLocks noChangeArrowheads="1"/>
          </p:cNvSpPr>
          <p:nvPr/>
        </p:nvSpPr>
        <p:spPr bwMode="auto">
          <a:xfrm rot="8540">
            <a:off x="7761480" y="2433903"/>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7" name="Rectangle 145"/>
          <p:cNvSpPr>
            <a:spLocks noChangeArrowheads="1"/>
          </p:cNvSpPr>
          <p:nvPr/>
        </p:nvSpPr>
        <p:spPr bwMode="auto">
          <a:xfrm rot="8540">
            <a:off x="7761480" y="254344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8" name="Rectangle 150"/>
          <p:cNvSpPr>
            <a:spLocks noChangeArrowheads="1"/>
          </p:cNvSpPr>
          <p:nvPr/>
        </p:nvSpPr>
        <p:spPr bwMode="auto">
          <a:xfrm rot="8540">
            <a:off x="7885305" y="232595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99" name="Rectangle 145"/>
          <p:cNvSpPr>
            <a:spLocks noChangeArrowheads="1"/>
          </p:cNvSpPr>
          <p:nvPr/>
        </p:nvSpPr>
        <p:spPr bwMode="auto">
          <a:xfrm rot="8540">
            <a:off x="7761480" y="254344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0" name="Rectangle 145"/>
          <p:cNvSpPr>
            <a:spLocks noChangeArrowheads="1"/>
          </p:cNvSpPr>
          <p:nvPr/>
        </p:nvSpPr>
        <p:spPr bwMode="auto">
          <a:xfrm rot="8540">
            <a:off x="7761480" y="2543440"/>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01" name="Rectangle 145"/>
          <p:cNvSpPr>
            <a:spLocks noChangeArrowheads="1"/>
          </p:cNvSpPr>
          <p:nvPr/>
        </p:nvSpPr>
        <p:spPr bwMode="auto">
          <a:xfrm rot="8540">
            <a:off x="7761480" y="2543440"/>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02" name="Rectangle 144"/>
          <p:cNvSpPr>
            <a:spLocks noChangeArrowheads="1"/>
          </p:cNvSpPr>
          <p:nvPr/>
        </p:nvSpPr>
        <p:spPr bwMode="auto">
          <a:xfrm rot="8540">
            <a:off x="7761480" y="243390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03" name="Oval 274"/>
          <p:cNvSpPr>
            <a:spLocks noChangeArrowheads="1"/>
          </p:cNvSpPr>
          <p:nvPr/>
        </p:nvSpPr>
        <p:spPr bwMode="auto">
          <a:xfrm>
            <a:off x="5731067" y="2141803"/>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4" name="Oval 3"/>
          <p:cNvSpPr>
            <a:spLocks noChangeArrowheads="1"/>
          </p:cNvSpPr>
          <p:nvPr/>
        </p:nvSpPr>
        <p:spPr bwMode="auto">
          <a:xfrm>
            <a:off x="6056505" y="2779978"/>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5" name="Rectangle 4"/>
          <p:cNvSpPr>
            <a:spLocks noChangeArrowheads="1"/>
          </p:cNvSpPr>
          <p:nvPr/>
        </p:nvSpPr>
        <p:spPr bwMode="auto">
          <a:xfrm rot="6942598">
            <a:off x="5729480" y="2138628"/>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06" name="Rectangle 5"/>
          <p:cNvSpPr>
            <a:spLocks noChangeArrowheads="1"/>
          </p:cNvSpPr>
          <p:nvPr/>
        </p:nvSpPr>
        <p:spPr bwMode="auto">
          <a:xfrm rot="6942598">
            <a:off x="5637405" y="2094178"/>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107" name="Rectangle 6"/>
          <p:cNvSpPr>
            <a:spLocks noChangeArrowheads="1"/>
          </p:cNvSpPr>
          <p:nvPr/>
        </p:nvSpPr>
        <p:spPr bwMode="auto">
          <a:xfrm rot="6942598">
            <a:off x="5535805" y="204655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08" name="Rectangle 7"/>
          <p:cNvSpPr>
            <a:spLocks noChangeArrowheads="1"/>
          </p:cNvSpPr>
          <p:nvPr/>
        </p:nvSpPr>
        <p:spPr bwMode="auto">
          <a:xfrm rot="6942598">
            <a:off x="5821555" y="21830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3</a:t>
            </a:r>
          </a:p>
        </p:txBody>
      </p:sp>
      <p:sp>
        <p:nvSpPr>
          <p:cNvPr id="109" name="Rectangle 8"/>
          <p:cNvSpPr>
            <a:spLocks noChangeArrowheads="1"/>
          </p:cNvSpPr>
          <p:nvPr/>
        </p:nvSpPr>
        <p:spPr bwMode="auto">
          <a:xfrm rot="6588229">
            <a:off x="5497705" y="2148153"/>
            <a:ext cx="92075" cy="92075"/>
          </a:xfrm>
          <a:prstGeom prst="rect">
            <a:avLst/>
          </a:prstGeom>
          <a:solidFill>
            <a:schemeClr val="tx1"/>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110" name="AutoShape 9"/>
          <p:cNvSpPr>
            <a:spLocks noChangeArrowheads="1"/>
          </p:cNvSpPr>
          <p:nvPr/>
        </p:nvSpPr>
        <p:spPr bwMode="auto">
          <a:xfrm rot="14810754">
            <a:off x="5442142" y="2062428"/>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11" name="Rectangle 11"/>
          <p:cNvSpPr>
            <a:spLocks noChangeArrowheads="1"/>
          </p:cNvSpPr>
          <p:nvPr/>
        </p:nvSpPr>
        <p:spPr bwMode="auto">
          <a:xfrm rot="5776196">
            <a:off x="5673124" y="2306109"/>
            <a:ext cx="90487"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12" name="Rectangle 12"/>
          <p:cNvSpPr>
            <a:spLocks noChangeArrowheads="1"/>
          </p:cNvSpPr>
          <p:nvPr/>
        </p:nvSpPr>
        <p:spPr bwMode="auto">
          <a:xfrm rot="5776196">
            <a:off x="5571524" y="2294996"/>
            <a:ext cx="90488"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113" name="Rectangle 13"/>
          <p:cNvSpPr>
            <a:spLocks noChangeArrowheads="1"/>
          </p:cNvSpPr>
          <p:nvPr/>
        </p:nvSpPr>
        <p:spPr bwMode="auto">
          <a:xfrm rot="5776196">
            <a:off x="5459605" y="228467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14" name="Rectangle 14"/>
          <p:cNvSpPr>
            <a:spLocks noChangeArrowheads="1"/>
          </p:cNvSpPr>
          <p:nvPr/>
        </p:nvSpPr>
        <p:spPr bwMode="auto">
          <a:xfrm rot="5776196">
            <a:off x="5773930" y="2316428"/>
            <a:ext cx="92075" cy="92075"/>
          </a:xfrm>
          <a:prstGeom prst="rect">
            <a:avLst/>
          </a:prstGeom>
          <a:solidFill>
            <a:schemeClr val="bg1"/>
          </a:solidFill>
          <a:ln w="9525">
            <a:noFill/>
            <a:miter lim="800000"/>
            <a:headEnd/>
            <a:tailEnd/>
          </a:ln>
          <a:effectLst/>
        </p:spPr>
        <p:txBody>
          <a:bodyPr wrap="none" lIns="91427" tIns="45714" rIns="91427" bIns="45714" anchor="ctr"/>
          <a:lstStyle/>
          <a:p>
            <a:pPr algn="ctr">
              <a:defRPr/>
            </a:pPr>
            <a:r>
              <a:rPr lang="en-US" sz="500" dirty="0">
                <a:latin typeface="Arial" charset="0"/>
              </a:rPr>
              <a:t>3</a:t>
            </a:r>
            <a:endParaRPr lang="en-US" sz="500" dirty="0">
              <a:solidFill>
                <a:schemeClr val="tx1"/>
              </a:solidFill>
              <a:latin typeface="Arial" charset="0"/>
              <a:cs typeface="+mn-cs"/>
            </a:endParaRPr>
          </a:p>
        </p:txBody>
      </p:sp>
      <p:sp>
        <p:nvSpPr>
          <p:cNvPr id="115" name="Rectangle 15"/>
          <p:cNvSpPr>
            <a:spLocks noChangeArrowheads="1"/>
          </p:cNvSpPr>
          <p:nvPr/>
        </p:nvSpPr>
        <p:spPr bwMode="auto">
          <a:xfrm rot="5421827">
            <a:off x="5457224" y="2391834"/>
            <a:ext cx="90487"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116" name="Rectangle 17"/>
          <p:cNvSpPr>
            <a:spLocks noChangeArrowheads="1"/>
          </p:cNvSpPr>
          <p:nvPr/>
        </p:nvSpPr>
        <p:spPr bwMode="auto">
          <a:xfrm rot="4578788">
            <a:off x="5690586" y="2487084"/>
            <a:ext cx="90487"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17" name="Rectangle 18"/>
          <p:cNvSpPr>
            <a:spLocks noChangeArrowheads="1"/>
          </p:cNvSpPr>
          <p:nvPr/>
        </p:nvSpPr>
        <p:spPr bwMode="auto">
          <a:xfrm rot="4578788">
            <a:off x="5590574" y="2510896"/>
            <a:ext cx="90488"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118" name="Rectangle 19"/>
          <p:cNvSpPr>
            <a:spLocks noChangeArrowheads="1"/>
          </p:cNvSpPr>
          <p:nvPr/>
        </p:nvSpPr>
        <p:spPr bwMode="auto">
          <a:xfrm rot="4578788">
            <a:off x="5481830" y="254026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19" name="Rectangle 20"/>
          <p:cNvSpPr>
            <a:spLocks noChangeArrowheads="1"/>
          </p:cNvSpPr>
          <p:nvPr/>
        </p:nvSpPr>
        <p:spPr bwMode="auto">
          <a:xfrm rot="4578788">
            <a:off x="5788217" y="2462478"/>
            <a:ext cx="92075" cy="92075"/>
          </a:xfrm>
          <a:prstGeom prst="rect">
            <a:avLst/>
          </a:prstGeom>
          <a:solidFill>
            <a:schemeClr val="bg1"/>
          </a:solidFill>
          <a:ln w="9525">
            <a:noFill/>
            <a:miter lim="800000"/>
            <a:headEnd/>
            <a:tailEnd/>
          </a:ln>
          <a:effectLst/>
        </p:spPr>
        <p:txBody>
          <a:bodyPr wrap="none" lIns="91427" tIns="45714" rIns="91427" bIns="45714" anchor="ctr"/>
          <a:lstStyle/>
          <a:p>
            <a:pPr algn="ctr">
              <a:defRPr/>
            </a:pPr>
            <a:r>
              <a:rPr lang="en-US" sz="500" dirty="0">
                <a:latin typeface="Arial" charset="0"/>
              </a:rPr>
              <a:t>3</a:t>
            </a:r>
            <a:endParaRPr lang="en-US" sz="500" dirty="0">
              <a:solidFill>
                <a:schemeClr val="tx1"/>
              </a:solidFill>
              <a:latin typeface="Arial" charset="0"/>
              <a:cs typeface="+mn-cs"/>
            </a:endParaRPr>
          </a:p>
        </p:txBody>
      </p:sp>
      <p:sp>
        <p:nvSpPr>
          <p:cNvPr id="120" name="Rectangle 21"/>
          <p:cNvSpPr>
            <a:spLocks noChangeArrowheads="1"/>
          </p:cNvSpPr>
          <p:nvPr/>
        </p:nvSpPr>
        <p:spPr bwMode="auto">
          <a:xfrm rot="4224419">
            <a:off x="5517549" y="2641071"/>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grpSp>
        <p:nvGrpSpPr>
          <p:cNvPr id="121" name="Group 23"/>
          <p:cNvGrpSpPr>
            <a:grpSpLocks/>
          </p:cNvGrpSpPr>
          <p:nvPr/>
        </p:nvGrpSpPr>
        <p:grpSpPr bwMode="auto">
          <a:xfrm>
            <a:off x="5656455" y="1906853"/>
            <a:ext cx="298450" cy="247650"/>
            <a:chOff x="2534" y="1839"/>
            <a:chExt cx="188" cy="156"/>
          </a:xfrm>
        </p:grpSpPr>
        <p:grpSp>
          <p:nvGrpSpPr>
            <p:cNvPr id="122" name="Group 273"/>
            <p:cNvGrpSpPr>
              <a:grpSpLocks/>
            </p:cNvGrpSpPr>
            <p:nvPr/>
          </p:nvGrpSpPr>
          <p:grpSpPr bwMode="auto">
            <a:xfrm rot="-5685818">
              <a:off x="2674" y="1947"/>
              <a:ext cx="48" cy="48"/>
              <a:chOff x="1776" y="2429"/>
              <a:chExt cx="160" cy="160"/>
            </a:xfrm>
          </p:grpSpPr>
          <p:sp>
            <p:nvSpPr>
              <p:cNvPr id="131"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2"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3"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3" name="Group 28"/>
            <p:cNvGrpSpPr>
              <a:grpSpLocks/>
            </p:cNvGrpSpPr>
            <p:nvPr/>
          </p:nvGrpSpPr>
          <p:grpSpPr bwMode="auto">
            <a:xfrm rot="-5685818">
              <a:off x="2620" y="1867"/>
              <a:ext cx="48" cy="48"/>
              <a:chOff x="1776" y="2429"/>
              <a:chExt cx="160" cy="160"/>
            </a:xfrm>
          </p:grpSpPr>
          <p:sp>
            <p:nvSpPr>
              <p:cNvPr id="128"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9"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0"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24" name="Group 32"/>
            <p:cNvGrpSpPr>
              <a:grpSpLocks/>
            </p:cNvGrpSpPr>
            <p:nvPr/>
          </p:nvGrpSpPr>
          <p:grpSpPr bwMode="auto">
            <a:xfrm rot="-5685818">
              <a:off x="2534" y="1839"/>
              <a:ext cx="48" cy="48"/>
              <a:chOff x="1776" y="2429"/>
              <a:chExt cx="160" cy="160"/>
            </a:xfrm>
          </p:grpSpPr>
          <p:sp>
            <p:nvSpPr>
              <p:cNvPr id="125"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6"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7"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134" name="Rectangle 37"/>
          <p:cNvSpPr>
            <a:spLocks noChangeArrowheads="1"/>
          </p:cNvSpPr>
          <p:nvPr/>
        </p:nvSpPr>
        <p:spPr bwMode="auto">
          <a:xfrm rot="3452362">
            <a:off x="5750117" y="265297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35" name="Rectangle 38"/>
          <p:cNvSpPr>
            <a:spLocks noChangeArrowheads="1"/>
          </p:cNvSpPr>
          <p:nvPr/>
        </p:nvSpPr>
        <p:spPr bwMode="auto">
          <a:xfrm rot="3452362">
            <a:off x="5664392" y="2708540"/>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136" name="Rectangle 39"/>
          <p:cNvSpPr>
            <a:spLocks noChangeArrowheads="1"/>
          </p:cNvSpPr>
          <p:nvPr/>
        </p:nvSpPr>
        <p:spPr bwMode="auto">
          <a:xfrm rot="3452362">
            <a:off x="5570730" y="2768865"/>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37" name="Rectangle 40"/>
          <p:cNvSpPr>
            <a:spLocks noChangeArrowheads="1"/>
          </p:cNvSpPr>
          <p:nvPr/>
        </p:nvSpPr>
        <p:spPr bwMode="auto">
          <a:xfrm rot="3452362">
            <a:off x="5837430" y="2599003"/>
            <a:ext cx="92075" cy="92075"/>
          </a:xfrm>
          <a:prstGeom prst="rect">
            <a:avLst/>
          </a:prstGeom>
          <a:solidFill>
            <a:schemeClr val="bg1"/>
          </a:solidFill>
          <a:ln w="9525">
            <a:noFill/>
            <a:miter lim="800000"/>
            <a:headEnd/>
            <a:tailEnd/>
          </a:ln>
          <a:effectLst/>
        </p:spPr>
        <p:txBody>
          <a:bodyPr wrap="none" lIns="91427" tIns="45714" rIns="91427" bIns="45714" anchor="ctr"/>
          <a:lstStyle/>
          <a:p>
            <a:pPr algn="ctr">
              <a:defRPr/>
            </a:pPr>
            <a:r>
              <a:rPr lang="en-US" sz="500" dirty="0">
                <a:latin typeface="Arial" charset="0"/>
              </a:rPr>
              <a:t>3</a:t>
            </a:r>
            <a:endParaRPr lang="en-US" sz="500" dirty="0">
              <a:solidFill>
                <a:schemeClr val="tx1"/>
              </a:solidFill>
              <a:latin typeface="Arial" charset="0"/>
              <a:cs typeface="+mn-cs"/>
            </a:endParaRPr>
          </a:p>
        </p:txBody>
      </p:sp>
      <p:sp>
        <p:nvSpPr>
          <p:cNvPr id="138" name="Rectangle 41"/>
          <p:cNvSpPr>
            <a:spLocks noChangeArrowheads="1"/>
          </p:cNvSpPr>
          <p:nvPr/>
        </p:nvSpPr>
        <p:spPr bwMode="auto">
          <a:xfrm rot="3097994">
            <a:off x="5637405" y="2854590"/>
            <a:ext cx="92075" cy="92075"/>
          </a:xfrm>
          <a:prstGeom prst="rect">
            <a:avLst/>
          </a:prstGeom>
          <a:solidFill>
            <a:schemeClr val="tx1">
              <a:lumMod val="50000"/>
              <a:lumOff val="50000"/>
            </a:schemeClr>
          </a:solidFill>
          <a:ln w="9525" algn="ctr">
            <a:noFill/>
            <a:miter lim="800000"/>
            <a:headEnd/>
            <a:tailEnd/>
          </a:ln>
          <a:effectLst/>
        </p:spPr>
        <p:txBody>
          <a:bodyPr wrap="none" lIns="91427" tIns="45714" rIns="91427" bIns="45714" anchor="ctr"/>
          <a:lstStyle/>
          <a:p>
            <a:pPr algn="ctr">
              <a:defRPr/>
            </a:pPr>
            <a:r>
              <a:rPr lang="en-US" sz="500" dirty="0">
                <a:solidFill>
                  <a:schemeClr val="bg1"/>
                </a:solidFill>
                <a:latin typeface="Arial" charset="0"/>
                <a:cs typeface="+mn-cs"/>
              </a:rPr>
              <a:t>22</a:t>
            </a:r>
          </a:p>
        </p:txBody>
      </p:sp>
      <p:sp>
        <p:nvSpPr>
          <p:cNvPr id="139" name="Rectangle 43"/>
          <p:cNvSpPr>
            <a:spLocks noChangeArrowheads="1"/>
          </p:cNvSpPr>
          <p:nvPr/>
        </p:nvSpPr>
        <p:spPr bwMode="auto">
          <a:xfrm rot="2322964">
            <a:off x="5862830" y="2789503"/>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40" name="Rectangle 44"/>
          <p:cNvSpPr>
            <a:spLocks noChangeArrowheads="1"/>
          </p:cNvSpPr>
          <p:nvPr/>
        </p:nvSpPr>
        <p:spPr bwMode="auto">
          <a:xfrm rot="2322964">
            <a:off x="5799330" y="2868878"/>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141" name="Rectangle 45"/>
          <p:cNvSpPr>
            <a:spLocks noChangeArrowheads="1"/>
          </p:cNvSpPr>
          <p:nvPr/>
        </p:nvSpPr>
        <p:spPr bwMode="auto">
          <a:xfrm rot="2322964">
            <a:off x="5729480" y="2957778"/>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42" name="Rectangle 46"/>
          <p:cNvSpPr>
            <a:spLocks noChangeArrowheads="1"/>
          </p:cNvSpPr>
          <p:nvPr/>
        </p:nvSpPr>
        <p:spPr bwMode="auto">
          <a:xfrm rot="2322964">
            <a:off x="5926330" y="2710128"/>
            <a:ext cx="92075" cy="92075"/>
          </a:xfrm>
          <a:prstGeom prst="rect">
            <a:avLst/>
          </a:prstGeom>
          <a:solidFill>
            <a:schemeClr val="bg1"/>
          </a:solidFill>
          <a:ln w="9525">
            <a:noFill/>
            <a:miter lim="800000"/>
            <a:headEnd/>
            <a:tailEnd/>
          </a:ln>
          <a:effectLst/>
        </p:spPr>
        <p:txBody>
          <a:bodyPr wrap="none" lIns="91427" tIns="45714" rIns="91427" bIns="45714" anchor="ctr"/>
          <a:lstStyle/>
          <a:p>
            <a:pPr algn="ctr">
              <a:defRPr/>
            </a:pPr>
            <a:r>
              <a:rPr lang="en-US" sz="500" dirty="0">
                <a:latin typeface="Arial" charset="0"/>
              </a:rPr>
              <a:t>4</a:t>
            </a:r>
            <a:endParaRPr lang="en-US" sz="500" dirty="0">
              <a:solidFill>
                <a:schemeClr val="tx1"/>
              </a:solidFill>
              <a:latin typeface="Arial" charset="0"/>
              <a:cs typeface="+mn-cs"/>
            </a:endParaRPr>
          </a:p>
        </p:txBody>
      </p:sp>
      <p:sp>
        <p:nvSpPr>
          <p:cNvPr id="143" name="Rectangle 47"/>
          <p:cNvSpPr>
            <a:spLocks noChangeArrowheads="1"/>
          </p:cNvSpPr>
          <p:nvPr/>
        </p:nvSpPr>
        <p:spPr bwMode="auto">
          <a:xfrm rot="1968596">
            <a:off x="5819967" y="3018103"/>
            <a:ext cx="92075" cy="92075"/>
          </a:xfrm>
          <a:prstGeom prst="rect">
            <a:avLst/>
          </a:prstGeom>
          <a:solidFill>
            <a:schemeClr val="tx1">
              <a:lumMod val="50000"/>
              <a:lumOff val="50000"/>
            </a:schemeClr>
          </a:solidFill>
          <a:ln w="9525" algn="ctr">
            <a:noFill/>
            <a:miter lim="800000"/>
            <a:headEnd/>
            <a:tailEnd/>
          </a:ln>
          <a:effectLst/>
        </p:spPr>
        <p:txBody>
          <a:bodyPr wrap="none" lIns="91427" tIns="45714" rIns="91427" bIns="45714" anchor="ctr"/>
          <a:lstStyle/>
          <a:p>
            <a:pPr algn="ctr">
              <a:defRPr/>
            </a:pPr>
            <a:r>
              <a:rPr lang="en-US" sz="500" dirty="0" smtClean="0">
                <a:solidFill>
                  <a:schemeClr val="bg1"/>
                </a:solidFill>
                <a:latin typeface="Arial" charset="0"/>
                <a:cs typeface="+mn-cs"/>
              </a:rPr>
              <a:t>21</a:t>
            </a:r>
            <a:endParaRPr lang="en-US" sz="500" dirty="0">
              <a:solidFill>
                <a:schemeClr val="bg1"/>
              </a:solidFill>
              <a:latin typeface="Arial" charset="0"/>
              <a:cs typeface="+mn-cs"/>
            </a:endParaRPr>
          </a:p>
        </p:txBody>
      </p:sp>
      <p:sp>
        <p:nvSpPr>
          <p:cNvPr id="144" name="Rectangle 49"/>
          <p:cNvSpPr>
            <a:spLocks noChangeArrowheads="1"/>
          </p:cNvSpPr>
          <p:nvPr/>
        </p:nvSpPr>
        <p:spPr bwMode="auto">
          <a:xfrm rot="1146636">
            <a:off x="6023167" y="287522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45" name="Rectangle 50"/>
          <p:cNvSpPr>
            <a:spLocks noChangeArrowheads="1"/>
          </p:cNvSpPr>
          <p:nvPr/>
        </p:nvSpPr>
        <p:spPr bwMode="auto">
          <a:xfrm rot="1146636">
            <a:off x="5989830" y="2972065"/>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146" name="Rectangle 51"/>
          <p:cNvSpPr>
            <a:spLocks noChangeArrowheads="1"/>
          </p:cNvSpPr>
          <p:nvPr/>
        </p:nvSpPr>
        <p:spPr bwMode="auto">
          <a:xfrm rot="1146636">
            <a:off x="5954905" y="307842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47" name="Rectangle 52"/>
          <p:cNvSpPr>
            <a:spLocks noChangeArrowheads="1"/>
          </p:cNvSpPr>
          <p:nvPr/>
        </p:nvSpPr>
        <p:spPr bwMode="auto">
          <a:xfrm rot="1146636">
            <a:off x="6056505" y="2778390"/>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8" name="Rectangle 53"/>
          <p:cNvSpPr>
            <a:spLocks noChangeArrowheads="1"/>
          </p:cNvSpPr>
          <p:nvPr/>
        </p:nvSpPr>
        <p:spPr bwMode="auto">
          <a:xfrm rot="792268">
            <a:off x="6059680" y="3103828"/>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21</a:t>
            </a:r>
          </a:p>
        </p:txBody>
      </p:sp>
      <p:sp>
        <p:nvSpPr>
          <p:cNvPr id="149" name="Rectangle 55"/>
          <p:cNvSpPr>
            <a:spLocks noChangeArrowheads="1"/>
          </p:cNvSpPr>
          <p:nvPr/>
        </p:nvSpPr>
        <p:spPr bwMode="auto">
          <a:xfrm rot="21433521">
            <a:off x="6199380" y="289745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50" name="Rectangle 56"/>
          <p:cNvSpPr>
            <a:spLocks noChangeArrowheads="1"/>
          </p:cNvSpPr>
          <p:nvPr/>
        </p:nvSpPr>
        <p:spPr bwMode="auto">
          <a:xfrm rot="21433521">
            <a:off x="6204142" y="2999053"/>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51" name="Rectangle 57"/>
          <p:cNvSpPr>
            <a:spLocks noChangeArrowheads="1"/>
          </p:cNvSpPr>
          <p:nvPr/>
        </p:nvSpPr>
        <p:spPr bwMode="auto">
          <a:xfrm rot="21433521">
            <a:off x="6210492" y="31117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52" name="Rectangle 58"/>
          <p:cNvSpPr>
            <a:spLocks noChangeArrowheads="1"/>
          </p:cNvSpPr>
          <p:nvPr/>
        </p:nvSpPr>
        <p:spPr bwMode="auto">
          <a:xfrm rot="21433521">
            <a:off x="6193030" y="2795853"/>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153" name="Rectangle 59"/>
          <p:cNvSpPr>
            <a:spLocks noChangeArrowheads="1"/>
          </p:cNvSpPr>
          <p:nvPr/>
        </p:nvSpPr>
        <p:spPr bwMode="auto">
          <a:xfrm rot="21079153">
            <a:off x="6318442" y="3095890"/>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154" name="Rectangle 61"/>
          <p:cNvSpPr>
            <a:spLocks noChangeArrowheads="1"/>
          </p:cNvSpPr>
          <p:nvPr/>
        </p:nvSpPr>
        <p:spPr bwMode="auto">
          <a:xfrm rot="20267117">
            <a:off x="6364480" y="28609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55" name="Rectangle 62"/>
          <p:cNvSpPr>
            <a:spLocks noChangeArrowheads="1"/>
          </p:cNvSpPr>
          <p:nvPr/>
        </p:nvSpPr>
        <p:spPr bwMode="auto">
          <a:xfrm rot="20267117">
            <a:off x="6402580" y="295619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56" name="Rectangle 63"/>
          <p:cNvSpPr>
            <a:spLocks noChangeArrowheads="1"/>
          </p:cNvSpPr>
          <p:nvPr/>
        </p:nvSpPr>
        <p:spPr bwMode="auto">
          <a:xfrm rot="20267117">
            <a:off x="6447030" y="30593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57" name="Rectangle 64"/>
          <p:cNvSpPr>
            <a:spLocks noChangeArrowheads="1"/>
          </p:cNvSpPr>
          <p:nvPr/>
        </p:nvSpPr>
        <p:spPr bwMode="auto">
          <a:xfrm rot="20267117">
            <a:off x="6326380" y="2765690"/>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158" name="Rectangle 65"/>
          <p:cNvSpPr>
            <a:spLocks noChangeArrowheads="1"/>
          </p:cNvSpPr>
          <p:nvPr/>
        </p:nvSpPr>
        <p:spPr bwMode="auto">
          <a:xfrm rot="19912749">
            <a:off x="6542280" y="30085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159" name="Rectangle 67"/>
          <p:cNvSpPr>
            <a:spLocks noChangeArrowheads="1"/>
          </p:cNvSpPr>
          <p:nvPr/>
        </p:nvSpPr>
        <p:spPr bwMode="auto">
          <a:xfrm rot="19177617">
            <a:off x="6523230" y="276410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60" name="Rectangle 68"/>
          <p:cNvSpPr>
            <a:spLocks noChangeArrowheads="1"/>
          </p:cNvSpPr>
          <p:nvPr/>
        </p:nvSpPr>
        <p:spPr bwMode="auto">
          <a:xfrm rot="19177617">
            <a:off x="6589905" y="284189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61" name="Rectangle 69"/>
          <p:cNvSpPr>
            <a:spLocks noChangeArrowheads="1"/>
          </p:cNvSpPr>
          <p:nvPr/>
        </p:nvSpPr>
        <p:spPr bwMode="auto">
          <a:xfrm rot="19177617">
            <a:off x="6662930" y="292602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62" name="Rectangle 70"/>
          <p:cNvSpPr>
            <a:spLocks noChangeArrowheads="1"/>
          </p:cNvSpPr>
          <p:nvPr/>
        </p:nvSpPr>
        <p:spPr bwMode="auto">
          <a:xfrm rot="19177617">
            <a:off x="6458142" y="2686315"/>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163" name="Rectangle 71"/>
          <p:cNvSpPr>
            <a:spLocks noChangeArrowheads="1"/>
          </p:cNvSpPr>
          <p:nvPr/>
        </p:nvSpPr>
        <p:spPr bwMode="auto">
          <a:xfrm rot="18823250">
            <a:off x="6739130" y="284982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21</a:t>
            </a:r>
            <a:endParaRPr lang="en-US" altLang="en-US" dirty="0">
              <a:solidFill>
                <a:schemeClr val="tx1"/>
              </a:solidFill>
            </a:endParaRPr>
          </a:p>
        </p:txBody>
      </p:sp>
      <p:sp>
        <p:nvSpPr>
          <p:cNvPr id="164" name="Rectangle 73"/>
          <p:cNvSpPr>
            <a:spLocks noChangeArrowheads="1"/>
          </p:cNvSpPr>
          <p:nvPr/>
        </p:nvSpPr>
        <p:spPr bwMode="auto">
          <a:xfrm rot="17949888">
            <a:off x="6626417" y="262122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65" name="Rectangle 74"/>
          <p:cNvSpPr>
            <a:spLocks noChangeArrowheads="1"/>
          </p:cNvSpPr>
          <p:nvPr/>
        </p:nvSpPr>
        <p:spPr bwMode="auto">
          <a:xfrm rot="17949888">
            <a:off x="6716905" y="26704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66" name="Rectangle 75"/>
          <p:cNvSpPr>
            <a:spLocks noChangeArrowheads="1"/>
          </p:cNvSpPr>
          <p:nvPr/>
        </p:nvSpPr>
        <p:spPr bwMode="auto">
          <a:xfrm rot="17949888">
            <a:off x="6805134" y="27382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67" name="Rectangle 76"/>
          <p:cNvSpPr>
            <a:spLocks noChangeArrowheads="1"/>
          </p:cNvSpPr>
          <p:nvPr/>
        </p:nvSpPr>
        <p:spPr bwMode="auto">
          <a:xfrm rot="17949888">
            <a:off x="6537517" y="2570428"/>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68" name="Rectangle 77"/>
          <p:cNvSpPr>
            <a:spLocks noChangeArrowheads="1"/>
          </p:cNvSpPr>
          <p:nvPr/>
        </p:nvSpPr>
        <p:spPr bwMode="auto">
          <a:xfrm rot="17595513">
            <a:off x="6859780" y="262599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21</a:t>
            </a:r>
            <a:endParaRPr lang="en-US" altLang="en-US" dirty="0">
              <a:solidFill>
                <a:schemeClr val="tx1"/>
              </a:solidFill>
            </a:endParaRPr>
          </a:p>
        </p:txBody>
      </p:sp>
      <p:sp>
        <p:nvSpPr>
          <p:cNvPr id="169" name="Text Box 78"/>
          <p:cNvSpPr txBox="1">
            <a:spLocks noChangeArrowheads="1"/>
          </p:cNvSpPr>
          <p:nvPr/>
        </p:nvSpPr>
        <p:spPr bwMode="auto">
          <a:xfrm rot="7114242">
            <a:off x="5786750" y="2252918"/>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CHP14-18</a:t>
            </a:r>
            <a:endParaRPr lang="en-US" altLang="en-US" sz="700" dirty="0">
              <a:solidFill>
                <a:schemeClr val="tx1"/>
              </a:solidFill>
            </a:endParaRPr>
          </a:p>
        </p:txBody>
      </p:sp>
      <p:sp>
        <p:nvSpPr>
          <p:cNvPr id="170" name="Rectangle 79"/>
          <p:cNvSpPr>
            <a:spLocks noChangeArrowheads="1"/>
          </p:cNvSpPr>
          <p:nvPr/>
        </p:nvSpPr>
        <p:spPr bwMode="auto">
          <a:xfrm rot="1706668">
            <a:off x="6121592" y="2305315"/>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1" name="Oval 80"/>
          <p:cNvSpPr>
            <a:spLocks noChangeArrowheads="1"/>
          </p:cNvSpPr>
          <p:nvPr/>
        </p:nvSpPr>
        <p:spPr bwMode="auto">
          <a:xfrm>
            <a:off x="5424680" y="1622690"/>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2" name="AutoShape 123"/>
          <p:cNvSpPr>
            <a:spLocks noChangeArrowheads="1"/>
          </p:cNvSpPr>
          <p:nvPr/>
        </p:nvSpPr>
        <p:spPr bwMode="auto">
          <a:xfrm rot="4163711">
            <a:off x="6889707" y="2710103"/>
            <a:ext cx="96838"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4" name="Rectangle 277"/>
          <p:cNvSpPr>
            <a:spLocks noChangeArrowheads="1"/>
          </p:cNvSpPr>
          <p:nvPr/>
        </p:nvSpPr>
        <p:spPr bwMode="auto">
          <a:xfrm rot="16806021">
            <a:off x="6681186" y="245057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75" name="Rectangle 278"/>
          <p:cNvSpPr>
            <a:spLocks noChangeArrowheads="1"/>
          </p:cNvSpPr>
          <p:nvPr/>
        </p:nvSpPr>
        <p:spPr bwMode="auto">
          <a:xfrm rot="16806021">
            <a:off x="6781199" y="246803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176" name="Rectangle 279"/>
          <p:cNvSpPr>
            <a:spLocks noChangeArrowheads="1"/>
          </p:cNvSpPr>
          <p:nvPr/>
        </p:nvSpPr>
        <p:spPr bwMode="auto">
          <a:xfrm rot="16806021">
            <a:off x="6891530" y="24878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77" name="Rectangle 280"/>
          <p:cNvSpPr>
            <a:spLocks noChangeArrowheads="1"/>
          </p:cNvSpPr>
          <p:nvPr/>
        </p:nvSpPr>
        <p:spPr bwMode="auto">
          <a:xfrm rot="16806021">
            <a:off x="6580380" y="243390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78" name="Rectangle 281"/>
          <p:cNvSpPr>
            <a:spLocks noChangeArrowheads="1"/>
          </p:cNvSpPr>
          <p:nvPr/>
        </p:nvSpPr>
        <p:spPr bwMode="auto">
          <a:xfrm rot="16451653">
            <a:off x="6901849" y="237913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21</a:t>
            </a:r>
            <a:endParaRPr lang="en-US" altLang="en-US" dirty="0">
              <a:solidFill>
                <a:schemeClr val="tx1"/>
              </a:solidFill>
            </a:endParaRPr>
          </a:p>
        </p:txBody>
      </p:sp>
      <p:sp>
        <p:nvSpPr>
          <p:cNvPr id="179" name="Rectangle 283"/>
          <p:cNvSpPr>
            <a:spLocks noChangeArrowheads="1"/>
          </p:cNvSpPr>
          <p:nvPr/>
        </p:nvSpPr>
        <p:spPr bwMode="auto">
          <a:xfrm rot="15305537">
            <a:off x="6676424" y="226642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0" name="Rectangle 284"/>
          <p:cNvSpPr>
            <a:spLocks noChangeArrowheads="1"/>
          </p:cNvSpPr>
          <p:nvPr/>
        </p:nvSpPr>
        <p:spPr bwMode="auto">
          <a:xfrm rot="15305537">
            <a:off x="6776436" y="223943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1" name="Rectangle 285"/>
          <p:cNvSpPr>
            <a:spLocks noChangeArrowheads="1"/>
          </p:cNvSpPr>
          <p:nvPr/>
        </p:nvSpPr>
        <p:spPr bwMode="auto">
          <a:xfrm rot="15305537">
            <a:off x="6883592" y="22100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182" name="Rectangle 286"/>
          <p:cNvSpPr>
            <a:spLocks noChangeArrowheads="1"/>
          </p:cNvSpPr>
          <p:nvPr/>
        </p:nvSpPr>
        <p:spPr bwMode="auto">
          <a:xfrm rot="15305537">
            <a:off x="6578792" y="229420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3" name="Rectangle 287"/>
          <p:cNvSpPr>
            <a:spLocks noChangeArrowheads="1"/>
          </p:cNvSpPr>
          <p:nvPr/>
        </p:nvSpPr>
        <p:spPr bwMode="auto">
          <a:xfrm rot="14951169">
            <a:off x="6846286" y="210767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184" name="Rectangle 290"/>
          <p:cNvSpPr>
            <a:spLocks noChangeArrowheads="1"/>
          </p:cNvSpPr>
          <p:nvPr/>
        </p:nvSpPr>
        <p:spPr bwMode="auto">
          <a:xfrm rot="14317954">
            <a:off x="6611336" y="210608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5" name="Rectangle 291"/>
          <p:cNvSpPr>
            <a:spLocks noChangeArrowheads="1"/>
          </p:cNvSpPr>
          <p:nvPr/>
        </p:nvSpPr>
        <p:spPr bwMode="auto">
          <a:xfrm rot="14317954">
            <a:off x="6698649" y="2053696"/>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6" name="Rectangle 292"/>
          <p:cNvSpPr>
            <a:spLocks noChangeArrowheads="1"/>
          </p:cNvSpPr>
          <p:nvPr/>
        </p:nvSpPr>
        <p:spPr bwMode="auto">
          <a:xfrm rot="14317954">
            <a:off x="6793105" y="19941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187" name="Rectangle 293"/>
          <p:cNvSpPr>
            <a:spLocks noChangeArrowheads="1"/>
          </p:cNvSpPr>
          <p:nvPr/>
        </p:nvSpPr>
        <p:spPr bwMode="auto">
          <a:xfrm rot="14317954">
            <a:off x="6524817" y="216085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88" name="Rectangle 294"/>
          <p:cNvSpPr>
            <a:spLocks noChangeArrowheads="1"/>
          </p:cNvSpPr>
          <p:nvPr/>
        </p:nvSpPr>
        <p:spPr bwMode="auto">
          <a:xfrm rot="13963586">
            <a:off x="6728811" y="190605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189" name="Rectangle 296"/>
          <p:cNvSpPr>
            <a:spLocks noChangeArrowheads="1"/>
          </p:cNvSpPr>
          <p:nvPr/>
        </p:nvSpPr>
        <p:spPr bwMode="auto">
          <a:xfrm rot="13233362">
            <a:off x="6497830" y="197670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90" name="Rectangle 297"/>
          <p:cNvSpPr>
            <a:spLocks noChangeArrowheads="1"/>
          </p:cNvSpPr>
          <p:nvPr/>
        </p:nvSpPr>
        <p:spPr bwMode="auto">
          <a:xfrm rot="13233362">
            <a:off x="6564505" y="189891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91" name="Rectangle 298"/>
          <p:cNvSpPr>
            <a:spLocks noChangeArrowheads="1"/>
          </p:cNvSpPr>
          <p:nvPr/>
        </p:nvSpPr>
        <p:spPr bwMode="auto">
          <a:xfrm rot="13233362">
            <a:off x="6635942" y="181319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192" name="Rectangle 299"/>
          <p:cNvSpPr>
            <a:spLocks noChangeArrowheads="1"/>
          </p:cNvSpPr>
          <p:nvPr/>
        </p:nvSpPr>
        <p:spPr bwMode="auto">
          <a:xfrm rot="13233362">
            <a:off x="6432742" y="205449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93" name="Rectangle 300"/>
          <p:cNvSpPr>
            <a:spLocks noChangeArrowheads="1"/>
          </p:cNvSpPr>
          <p:nvPr/>
        </p:nvSpPr>
        <p:spPr bwMode="auto">
          <a:xfrm rot="12878994">
            <a:off x="6547042" y="175127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194" name="Rectangle 303"/>
          <p:cNvSpPr>
            <a:spLocks noChangeArrowheads="1"/>
          </p:cNvSpPr>
          <p:nvPr/>
        </p:nvSpPr>
        <p:spPr bwMode="auto">
          <a:xfrm rot="11939238">
            <a:off x="6339080" y="187986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95" name="Rectangle 304"/>
          <p:cNvSpPr>
            <a:spLocks noChangeArrowheads="1"/>
          </p:cNvSpPr>
          <p:nvPr/>
        </p:nvSpPr>
        <p:spPr bwMode="auto">
          <a:xfrm rot="11939238">
            <a:off x="6372417" y="178302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96" name="Rectangle 305"/>
          <p:cNvSpPr>
            <a:spLocks noChangeArrowheads="1"/>
          </p:cNvSpPr>
          <p:nvPr/>
        </p:nvSpPr>
        <p:spPr bwMode="auto">
          <a:xfrm rot="11939238">
            <a:off x="6407342" y="16766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197" name="Rectangle 306"/>
          <p:cNvSpPr>
            <a:spLocks noChangeArrowheads="1"/>
          </p:cNvSpPr>
          <p:nvPr/>
        </p:nvSpPr>
        <p:spPr bwMode="auto">
          <a:xfrm rot="11939238">
            <a:off x="6307330" y="197511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98" name="Rectangle 307"/>
          <p:cNvSpPr>
            <a:spLocks noChangeArrowheads="1"/>
          </p:cNvSpPr>
          <p:nvPr/>
        </p:nvSpPr>
        <p:spPr bwMode="auto">
          <a:xfrm rot="11584863">
            <a:off x="6302567" y="165126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99" name="Rectangle 317"/>
          <p:cNvSpPr>
            <a:spLocks noChangeArrowheads="1"/>
          </p:cNvSpPr>
          <p:nvPr/>
        </p:nvSpPr>
        <p:spPr bwMode="auto">
          <a:xfrm rot="10769355">
            <a:off x="6177155" y="1852878"/>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0" name="Rectangle 318"/>
          <p:cNvSpPr>
            <a:spLocks noChangeArrowheads="1"/>
          </p:cNvSpPr>
          <p:nvPr/>
        </p:nvSpPr>
        <p:spPr bwMode="auto">
          <a:xfrm rot="10769355">
            <a:off x="6177155" y="1751278"/>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201" name="Rectangle 319"/>
          <p:cNvSpPr>
            <a:spLocks noChangeArrowheads="1"/>
          </p:cNvSpPr>
          <p:nvPr/>
        </p:nvSpPr>
        <p:spPr bwMode="auto">
          <a:xfrm rot="10769355">
            <a:off x="6173980" y="1638565"/>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202" name="Rectangle 320"/>
          <p:cNvSpPr>
            <a:spLocks noChangeArrowheads="1"/>
          </p:cNvSpPr>
          <p:nvPr/>
        </p:nvSpPr>
        <p:spPr bwMode="auto">
          <a:xfrm rot="10769355">
            <a:off x="6180330" y="19544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3" name="Rectangle 321"/>
          <p:cNvSpPr>
            <a:spLocks noChangeArrowheads="1"/>
          </p:cNvSpPr>
          <p:nvPr/>
        </p:nvSpPr>
        <p:spPr bwMode="auto">
          <a:xfrm rot="10414988">
            <a:off x="6066030" y="165126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204" name="Rectangle 323"/>
          <p:cNvSpPr>
            <a:spLocks noChangeArrowheads="1"/>
          </p:cNvSpPr>
          <p:nvPr/>
        </p:nvSpPr>
        <p:spPr bwMode="auto">
          <a:xfrm rot="9568196">
            <a:off x="6002530" y="188145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5" name="Rectangle 324"/>
          <p:cNvSpPr>
            <a:spLocks noChangeArrowheads="1"/>
          </p:cNvSpPr>
          <p:nvPr/>
        </p:nvSpPr>
        <p:spPr bwMode="auto">
          <a:xfrm rot="9568196">
            <a:off x="5967605" y="178620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206" name="Rectangle 325"/>
          <p:cNvSpPr>
            <a:spLocks noChangeArrowheads="1"/>
          </p:cNvSpPr>
          <p:nvPr/>
        </p:nvSpPr>
        <p:spPr bwMode="auto">
          <a:xfrm rot="9568196">
            <a:off x="5926330" y="1681428"/>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207" name="Rectangle 326"/>
          <p:cNvSpPr>
            <a:spLocks noChangeArrowheads="1"/>
          </p:cNvSpPr>
          <p:nvPr/>
        </p:nvSpPr>
        <p:spPr bwMode="auto">
          <a:xfrm rot="9568196">
            <a:off x="6039042" y="197511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8" name="Rectangle 327"/>
          <p:cNvSpPr>
            <a:spLocks noChangeArrowheads="1"/>
          </p:cNvSpPr>
          <p:nvPr/>
        </p:nvSpPr>
        <p:spPr bwMode="auto">
          <a:xfrm rot="9213828">
            <a:off x="5829492" y="1729053"/>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209" name="AutoShape 328"/>
          <p:cNvSpPr>
            <a:spLocks noChangeArrowheads="1"/>
          </p:cNvSpPr>
          <p:nvPr/>
        </p:nvSpPr>
        <p:spPr bwMode="auto">
          <a:xfrm rot="11277201">
            <a:off x="5540224" y="2856252"/>
            <a:ext cx="96837"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0" name="AutoShape 328"/>
          <p:cNvSpPr>
            <a:spLocks noChangeArrowheads="1"/>
          </p:cNvSpPr>
          <p:nvPr/>
        </p:nvSpPr>
        <p:spPr bwMode="auto">
          <a:xfrm rot="7404874">
            <a:off x="6263971" y="3176462"/>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pic>
        <p:nvPicPr>
          <p:cNvPr id="211" name="Picture 171" descr="Rasalhague_Dominion_large.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3239235">
            <a:off x="3604769" y="2753987"/>
            <a:ext cx="139700" cy="139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6911907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304800"/>
            <a:ext cx="2441246" cy="369332"/>
          </a:xfrm>
          <a:prstGeom prst="rect">
            <a:avLst/>
          </a:prstGeom>
        </p:spPr>
        <p:txBody>
          <a:bodyPr wrap="none">
            <a:spAutoFit/>
          </a:bodyPr>
          <a:lstStyle/>
          <a:p>
            <a:r>
              <a:rPr lang="en-US" dirty="0"/>
              <a:t>L-C12 Star Captain Trent</a:t>
            </a:r>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6145" name="Picture 4" descr="MechWarrior Trent.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219200"/>
            <a:ext cx="1363663" cy="1287463"/>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571499" y="2817912"/>
            <a:ext cx="8000999" cy="3323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L-C12 STAR CAPTAIN TRENT</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2/2/1 </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ALL </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NOVA CAT</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SEE TEXT;</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34 CHP14-05</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This pilot may be assigned to a </a:t>
            </a:r>
            <a:r>
              <a:rPr kumimoji="0" lang="en-US" altLang="en-US" sz="1000" b="0" i="0" u="none" strike="noStrike" cap="none" normalizeH="0" baseline="0" dirty="0" smtClean="0">
                <a:ln>
                  <a:noFill/>
                </a:ln>
                <a:solidFill>
                  <a:schemeClr val="tx1"/>
                </a:solidFill>
                <a:effectLst/>
                <a:ea typeface="Calibri" pitchFamily="34" charset="0"/>
                <a:cs typeface="Tahoma" pitchFamily="34" charset="0"/>
              </a:rPr>
              <a:t>'</a:t>
            </a:r>
            <a:r>
              <a:rPr kumimoji="0" lang="en-US" altLang="en-US" sz="1000" b="0" i="0" u="none" strike="noStrike" cap="none" normalizeH="0" baseline="0" dirty="0" err="1" smtClean="0">
                <a:ln>
                  <a:noFill/>
                </a:ln>
                <a:solidFill>
                  <a:schemeClr val="tx1"/>
                </a:solidFill>
                <a:effectLst/>
                <a:ea typeface="Calibri" pitchFamily="34" charset="0"/>
                <a:cs typeface="Tahoma" pitchFamily="34"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of any class and, except when assigned to its preferred </a:t>
            </a:r>
            <a:r>
              <a:rPr kumimoji="0" lang="en-US" altLang="en-US" sz="1000" b="0" i="0" u="none" strike="noStrike" cap="none" normalizeH="0" baseline="0" dirty="0" smtClean="0">
                <a:ln>
                  <a:noFill/>
                </a:ln>
                <a:solidFill>
                  <a:schemeClr val="tx1"/>
                </a:solidFill>
                <a:effectLst/>
                <a:ea typeface="Calibri" pitchFamily="34" charset="0"/>
                <a:cs typeface="Tahoma" pitchFamily="34" charset="0"/>
              </a:rPr>
              <a:t>'</a:t>
            </a:r>
            <a:r>
              <a:rPr kumimoji="0" lang="en-US" altLang="en-US" sz="1000" b="0" i="0" u="none" strike="noStrike" cap="none" normalizeH="0" baseline="0" dirty="0" err="1" smtClean="0">
                <a:ln>
                  <a:noFill/>
                </a:ln>
                <a:solidFill>
                  <a:schemeClr val="tx1"/>
                </a:solidFill>
                <a:effectLst/>
                <a:ea typeface="Calibri" pitchFamily="34" charset="0"/>
                <a:cs typeface="Tahoma" pitchFamily="34"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uses the following point values, depending on class: L=21, M=27, H=33, A=48.</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Calibri" pitchFamily="34" charset="0"/>
              <a:cs typeface="Times New Roman" pitchFamily="18" charset="0"/>
            </a:endParaRPr>
          </a:p>
          <a:p>
            <a:r>
              <a:rPr lang="en-US" sz="1000" b="1" dirty="0"/>
              <a:t>TURNCOAT </a:t>
            </a:r>
            <a:r>
              <a:rPr lang="en-US" sz="1000" dirty="0"/>
              <a:t> If this pilot is equipped to CHP14-05, reduce the point value of this unit by 100 points for all purposes for this game, including initial build and victory conditions. At the beginning of your first opponent’s command stage, roll 2 dice. On a result of 2 or 12, your opponent gains control of this unit. If this unit </a:t>
            </a:r>
            <a:r>
              <a:rPr lang="en-US" sz="1000" dirty="0" smtClean="0"/>
              <a:t>becomes part of </a:t>
            </a:r>
            <a:r>
              <a:rPr lang="en-US" sz="1000" dirty="0"/>
              <a:t>an </a:t>
            </a:r>
            <a:r>
              <a:rPr lang="en-US" sz="1000" dirty="0" smtClean="0"/>
              <a:t>opponent’s army that includes a </a:t>
            </a:r>
            <a:r>
              <a:rPr lang="en-US" sz="1000" dirty="0"/>
              <a:t>faction pride or situational alliance </a:t>
            </a:r>
            <a:r>
              <a:rPr lang="en-US" sz="1000" dirty="0" smtClean="0"/>
              <a:t>CEC, </a:t>
            </a:r>
            <a:r>
              <a:rPr lang="en-US" sz="1000" dirty="0"/>
              <a:t>this unit is considered to have a faction symbol for that </a:t>
            </a:r>
            <a:r>
              <a:rPr lang="en-US" sz="1000" dirty="0" smtClean="0"/>
              <a:t>CEC in addition to the Nova Cat faction symbol.</a:t>
            </a:r>
            <a:endParaRPr lang="en-US" sz="1000" dirty="0"/>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BLR-VRA-M ‘WARRIOR’S RELEASE’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BLACK LANNER</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Trent was a trueborn warrior of Clan Smoke Jaguar</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who</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received severe scarring from the Battle of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Tukkayid</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After years of stellar service that was stymied by Clan politics and inept leadership, Trent had decided his Clan had truly lost its way and should be eradicated. He and his bondsman, Judith Faber, were instrumental in providing the Inner Sphere with the route to the Clan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homeworlds</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When Victor Steiner-Davion, who was leading the Inner Sphere force to annihilate Clan Smoke Jaguar, attempted to renege on his deal to allow Trent the opportunity to fight against his former Clan, Trent immediately attacked</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Steiner-Davion</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The Nova Cat Khan subdued Trent and claimed him as </a:t>
            </a:r>
            <a:r>
              <a:rPr lang="en-US" altLang="en-US" sz="1000" dirty="0" err="1">
                <a:ea typeface="Calibri" pitchFamily="34" charset="0"/>
                <a:cs typeface="Times New Roman" pitchFamily="18" charset="0"/>
              </a:rPr>
              <a:t>a</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btakha</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Trent was allowed to battle with the Nova Cats against the Clan Ice Hellion, where he is assumed to have perished.</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Oval 106"/>
          <p:cNvSpPr>
            <a:spLocks noChangeArrowheads="1"/>
          </p:cNvSpPr>
          <p:nvPr/>
        </p:nvSpPr>
        <p:spPr bwMode="auto">
          <a:xfrm>
            <a:off x="3321798" y="1014619"/>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7"/>
          <p:cNvSpPr>
            <a:spLocks noChangeArrowheads="1"/>
          </p:cNvSpPr>
          <p:nvPr/>
        </p:nvSpPr>
        <p:spPr bwMode="auto">
          <a:xfrm flipV="1">
            <a:off x="4117135" y="1833769"/>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Oval 108"/>
          <p:cNvSpPr>
            <a:spLocks noChangeArrowheads="1"/>
          </p:cNvSpPr>
          <p:nvPr/>
        </p:nvSpPr>
        <p:spPr bwMode="auto">
          <a:xfrm>
            <a:off x="3358310" y="1059069"/>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9" name="Line 109"/>
          <p:cNvSpPr>
            <a:spLocks noChangeShapeType="1"/>
          </p:cNvSpPr>
          <p:nvPr/>
        </p:nvSpPr>
        <p:spPr bwMode="auto">
          <a:xfrm rot="21493452">
            <a:off x="3364660" y="1862344"/>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0"/>
          <p:cNvSpPr>
            <a:spLocks noChangeShapeType="1"/>
          </p:cNvSpPr>
          <p:nvPr/>
        </p:nvSpPr>
        <p:spPr bwMode="auto">
          <a:xfrm rot="21565364">
            <a:off x="4815635" y="1859169"/>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1"/>
          <p:cNvSpPr>
            <a:spLocks noChangeShapeType="1"/>
          </p:cNvSpPr>
          <p:nvPr/>
        </p:nvSpPr>
        <p:spPr bwMode="auto">
          <a:xfrm flipV="1">
            <a:off x="3585323" y="2338594"/>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12"/>
          <p:cNvSpPr>
            <a:spLocks noChangeShapeType="1"/>
          </p:cNvSpPr>
          <p:nvPr/>
        </p:nvSpPr>
        <p:spPr bwMode="auto">
          <a:xfrm flipH="1" flipV="1">
            <a:off x="4628310" y="2335419"/>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Rectangle 113"/>
          <p:cNvSpPr>
            <a:spLocks noChangeArrowheads="1"/>
          </p:cNvSpPr>
          <p:nvPr/>
        </p:nvSpPr>
        <p:spPr bwMode="auto">
          <a:xfrm>
            <a:off x="3342435" y="1865519"/>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4"/>
          <p:cNvSpPr>
            <a:spLocks noChangeArrowheads="1"/>
          </p:cNvSpPr>
          <p:nvPr/>
        </p:nvSpPr>
        <p:spPr bwMode="auto">
          <a:xfrm>
            <a:off x="4821985" y="1859169"/>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5"/>
          <p:cNvSpPr>
            <a:spLocks noChangeArrowheads="1"/>
          </p:cNvSpPr>
          <p:nvPr/>
        </p:nvSpPr>
        <p:spPr bwMode="auto">
          <a:xfrm rot="18705074">
            <a:off x="3716291" y="2199688"/>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6"/>
          <p:cNvSpPr>
            <a:spLocks noChangeArrowheads="1"/>
          </p:cNvSpPr>
          <p:nvPr/>
        </p:nvSpPr>
        <p:spPr bwMode="auto">
          <a:xfrm rot="19056434">
            <a:off x="4545760" y="2051256"/>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7"/>
          <p:cNvSpPr>
            <a:spLocks noChangeArrowheads="1"/>
          </p:cNvSpPr>
          <p:nvPr/>
        </p:nvSpPr>
        <p:spPr bwMode="auto">
          <a:xfrm rot="20201368">
            <a:off x="3404348" y="1944894"/>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Rectangle 118"/>
          <p:cNvSpPr>
            <a:spLocks noChangeArrowheads="1"/>
          </p:cNvSpPr>
          <p:nvPr/>
        </p:nvSpPr>
        <p:spPr bwMode="auto">
          <a:xfrm rot="1367050">
            <a:off x="4693398" y="1941719"/>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9" name="Text Box 122"/>
          <p:cNvSpPr txBox="1">
            <a:spLocks noChangeArrowheads="1"/>
          </p:cNvSpPr>
          <p:nvPr/>
        </p:nvSpPr>
        <p:spPr bwMode="auto">
          <a:xfrm>
            <a:off x="4266360" y="2222706"/>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0/14</a:t>
            </a:r>
            <a:endParaRPr lang="en-US" altLang="en-US" b="1" dirty="0"/>
          </a:p>
        </p:txBody>
      </p:sp>
      <p:grpSp>
        <p:nvGrpSpPr>
          <p:cNvPr id="20" name="Group 124"/>
          <p:cNvGrpSpPr>
            <a:grpSpLocks/>
          </p:cNvGrpSpPr>
          <p:nvPr/>
        </p:nvGrpSpPr>
        <p:grpSpPr bwMode="auto">
          <a:xfrm>
            <a:off x="4071098" y="2021094"/>
            <a:ext cx="134937" cy="138112"/>
            <a:chOff x="2602" y="2568"/>
            <a:chExt cx="266" cy="261"/>
          </a:xfrm>
        </p:grpSpPr>
        <p:sp>
          <p:nvSpPr>
            <p:cNvPr id="21"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2"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 name="Text Box 132"/>
          <p:cNvSpPr txBox="1">
            <a:spLocks noChangeArrowheads="1"/>
          </p:cNvSpPr>
          <p:nvPr/>
        </p:nvSpPr>
        <p:spPr bwMode="auto">
          <a:xfrm>
            <a:off x="4015535" y="1989344"/>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9" name="Rectangle 133"/>
          <p:cNvSpPr>
            <a:spLocks noChangeArrowheads="1"/>
          </p:cNvSpPr>
          <p:nvPr/>
        </p:nvSpPr>
        <p:spPr bwMode="auto">
          <a:xfrm flipH="1">
            <a:off x="4188573" y="2049669"/>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0" name="Text Box 134"/>
          <p:cNvSpPr txBox="1">
            <a:spLocks noChangeArrowheads="1"/>
          </p:cNvSpPr>
          <p:nvPr/>
        </p:nvSpPr>
        <p:spPr bwMode="auto">
          <a:xfrm>
            <a:off x="4113960" y="1992519"/>
            <a:ext cx="2270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a:solidFill>
                  <a:schemeClr val="tx1"/>
                </a:solidFill>
              </a:rPr>
              <a:t>3</a:t>
            </a:r>
          </a:p>
        </p:txBody>
      </p:sp>
      <p:sp>
        <p:nvSpPr>
          <p:cNvPr id="31" name="Line 135"/>
          <p:cNvSpPr>
            <a:spLocks noChangeShapeType="1"/>
          </p:cNvSpPr>
          <p:nvPr/>
        </p:nvSpPr>
        <p:spPr bwMode="auto">
          <a:xfrm flipH="1">
            <a:off x="4169523" y="2122694"/>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36"/>
          <p:cNvSpPr>
            <a:spLocks noChangeShapeType="1"/>
          </p:cNvSpPr>
          <p:nvPr/>
        </p:nvSpPr>
        <p:spPr bwMode="auto">
          <a:xfrm flipH="1">
            <a:off x="4164760" y="2054431"/>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3"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366373" y="2444956"/>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Rectangle 144"/>
          <p:cNvSpPr>
            <a:spLocks noChangeArrowheads="1"/>
          </p:cNvSpPr>
          <p:nvPr/>
        </p:nvSpPr>
        <p:spPr bwMode="auto">
          <a:xfrm rot="18829785">
            <a:off x="3498010" y="2262394"/>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Rectangle 145"/>
          <p:cNvSpPr>
            <a:spLocks noChangeArrowheads="1"/>
          </p:cNvSpPr>
          <p:nvPr/>
        </p:nvSpPr>
        <p:spPr bwMode="auto">
          <a:xfrm rot="18829785">
            <a:off x="4663235" y="2275094"/>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 name="Text Box 146"/>
          <p:cNvSpPr txBox="1">
            <a:spLocks noChangeArrowheads="1"/>
          </p:cNvSpPr>
          <p:nvPr/>
        </p:nvSpPr>
        <p:spPr bwMode="auto">
          <a:xfrm rot="17741376">
            <a:off x="4539048" y="2079336"/>
            <a:ext cx="53730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BLR-VRA-M</a:t>
            </a:r>
            <a:endParaRPr lang="en-US" altLang="en-US" dirty="0"/>
          </a:p>
        </p:txBody>
      </p:sp>
      <p:sp>
        <p:nvSpPr>
          <p:cNvPr id="40" name="Rectangle 147"/>
          <p:cNvSpPr>
            <a:spLocks noChangeArrowheads="1"/>
          </p:cNvSpPr>
          <p:nvPr/>
        </p:nvSpPr>
        <p:spPr bwMode="auto">
          <a:xfrm>
            <a:off x="4372723" y="2159206"/>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1" name="Text Box 148"/>
          <p:cNvSpPr txBox="1">
            <a:spLocks noChangeArrowheads="1"/>
          </p:cNvSpPr>
          <p:nvPr/>
        </p:nvSpPr>
        <p:spPr bwMode="auto">
          <a:xfrm>
            <a:off x="4264773" y="2121106"/>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0/16</a:t>
            </a:r>
            <a:endParaRPr lang="en-US" altLang="en-US" b="1" dirty="0"/>
          </a:p>
        </p:txBody>
      </p:sp>
      <p:sp>
        <p:nvSpPr>
          <p:cNvPr id="43" name="Freeform 138"/>
          <p:cNvSpPr>
            <a:spLocks/>
          </p:cNvSpPr>
          <p:nvPr/>
        </p:nvSpPr>
        <p:spPr bwMode="auto">
          <a:xfrm>
            <a:off x="4252085" y="2144919"/>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Text Box 150"/>
          <p:cNvSpPr txBox="1">
            <a:spLocks noChangeArrowheads="1"/>
          </p:cNvSpPr>
          <p:nvPr/>
        </p:nvSpPr>
        <p:spPr bwMode="auto">
          <a:xfrm rot="4367856">
            <a:off x="3200210" y="1982463"/>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CHP14-05</a:t>
            </a:r>
            <a:endParaRPr lang="en-US" altLang="en-US" b="1" dirty="0"/>
          </a:p>
        </p:txBody>
      </p:sp>
      <p:sp>
        <p:nvSpPr>
          <p:cNvPr id="46" name="Text Box 93"/>
          <p:cNvSpPr txBox="1">
            <a:spLocks noChangeArrowheads="1"/>
          </p:cNvSpPr>
          <p:nvPr/>
        </p:nvSpPr>
        <p:spPr bwMode="auto">
          <a:xfrm rot="13392484">
            <a:off x="4468010" y="1241930"/>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166</a:t>
            </a:r>
            <a:endParaRPr lang="en-US" altLang="en-US" b="1" dirty="0"/>
          </a:p>
        </p:txBody>
      </p:sp>
      <p:sp>
        <p:nvSpPr>
          <p:cNvPr id="48" name="Text Box 95"/>
          <p:cNvSpPr txBox="1">
            <a:spLocks noChangeArrowheads="1"/>
          </p:cNvSpPr>
          <p:nvPr/>
        </p:nvSpPr>
        <p:spPr bwMode="auto">
          <a:xfrm rot="7555524">
            <a:off x="3329304" y="1370382"/>
            <a:ext cx="40135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Lanner</a:t>
            </a:r>
            <a:endParaRPr lang="en-US" altLang="en-US" b="1" dirty="0"/>
          </a:p>
        </p:txBody>
      </p:sp>
      <p:sp>
        <p:nvSpPr>
          <p:cNvPr id="50" name="Text Box 136"/>
          <p:cNvSpPr txBox="1">
            <a:spLocks noChangeArrowheads="1"/>
          </p:cNvSpPr>
          <p:nvPr/>
        </p:nvSpPr>
        <p:spPr bwMode="auto">
          <a:xfrm rot="8271879">
            <a:off x="3412938" y="1241631"/>
            <a:ext cx="434984"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Black</a:t>
            </a:r>
            <a:endParaRPr lang="en-US" altLang="en-US" b="1" dirty="0"/>
          </a:p>
        </p:txBody>
      </p:sp>
      <p:sp>
        <p:nvSpPr>
          <p:cNvPr id="51" name="Text Box 137"/>
          <p:cNvSpPr txBox="1">
            <a:spLocks noChangeArrowheads="1"/>
          </p:cNvSpPr>
          <p:nvPr/>
        </p:nvSpPr>
        <p:spPr bwMode="auto">
          <a:xfrm rot="9967634">
            <a:off x="3701573" y="1072257"/>
            <a:ext cx="457150"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Release”</a:t>
            </a:r>
            <a:endParaRPr lang="en-US" altLang="en-US" b="1" dirty="0"/>
          </a:p>
        </p:txBody>
      </p:sp>
      <p:sp>
        <p:nvSpPr>
          <p:cNvPr id="52" name="AutoShape 140"/>
          <p:cNvSpPr>
            <a:spLocks noChangeArrowheads="1"/>
          </p:cNvSpPr>
          <p:nvPr/>
        </p:nvSpPr>
        <p:spPr bwMode="auto">
          <a:xfrm rot="1481547" flipV="1">
            <a:off x="4396535" y="1173369"/>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3" name="Text Box 139"/>
          <p:cNvSpPr txBox="1">
            <a:spLocks noChangeArrowheads="1"/>
          </p:cNvSpPr>
          <p:nvPr/>
        </p:nvSpPr>
        <p:spPr bwMode="auto">
          <a:xfrm rot="11177111">
            <a:off x="3900955" y="1049547"/>
            <a:ext cx="587934"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“Warrior’s</a:t>
            </a:r>
            <a:endParaRPr lang="en-US" altLang="en-US" b="1" dirty="0"/>
          </a:p>
        </p:txBody>
      </p:sp>
      <p:pic>
        <p:nvPicPr>
          <p:cNvPr id="54" name="Picture 13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40000">
            <a:off x="4485435" y="1225756"/>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Rectangle 346"/>
          <p:cNvSpPr>
            <a:spLocks noChangeArrowheads="1"/>
          </p:cNvSpPr>
          <p:nvPr/>
        </p:nvSpPr>
        <p:spPr bwMode="auto">
          <a:xfrm rot="2073752">
            <a:off x="5766405" y="2201069"/>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58" name="Rectangle 345"/>
          <p:cNvSpPr>
            <a:spLocks noChangeArrowheads="1"/>
          </p:cNvSpPr>
          <p:nvPr/>
        </p:nvSpPr>
        <p:spPr bwMode="auto">
          <a:xfrm rot="19597286">
            <a:off x="5648930" y="2067719"/>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59" name="Rectangle 344"/>
          <p:cNvSpPr>
            <a:spLocks noChangeArrowheads="1"/>
          </p:cNvSpPr>
          <p:nvPr/>
        </p:nvSpPr>
        <p:spPr bwMode="auto">
          <a:xfrm rot="20720294">
            <a:off x="5591780" y="1899444"/>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0" name="Rectangle 343"/>
          <p:cNvSpPr>
            <a:spLocks noChangeArrowheads="1"/>
          </p:cNvSpPr>
          <p:nvPr/>
        </p:nvSpPr>
        <p:spPr bwMode="auto">
          <a:xfrm rot="385593">
            <a:off x="5579080" y="1721644"/>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1" name="Rectangle 342"/>
          <p:cNvSpPr>
            <a:spLocks noChangeArrowheads="1"/>
          </p:cNvSpPr>
          <p:nvPr/>
        </p:nvSpPr>
        <p:spPr bwMode="auto">
          <a:xfrm rot="20660944">
            <a:off x="5487005" y="1924844"/>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2" name="Rectangle 341"/>
          <p:cNvSpPr>
            <a:spLocks noChangeArrowheads="1"/>
          </p:cNvSpPr>
          <p:nvPr/>
        </p:nvSpPr>
        <p:spPr bwMode="auto">
          <a:xfrm rot="374821">
            <a:off x="5471130" y="1705769"/>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3" name="Oval 3"/>
          <p:cNvSpPr>
            <a:spLocks noChangeArrowheads="1"/>
          </p:cNvSpPr>
          <p:nvPr/>
        </p:nvSpPr>
        <p:spPr bwMode="auto">
          <a:xfrm>
            <a:off x="5958492" y="2193131"/>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4" name="Rectangle 4"/>
          <p:cNvSpPr>
            <a:spLocks noChangeArrowheads="1"/>
          </p:cNvSpPr>
          <p:nvPr/>
        </p:nvSpPr>
        <p:spPr bwMode="auto">
          <a:xfrm rot="6942598">
            <a:off x="5631467" y="15517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65" name="Rectangle 5"/>
          <p:cNvSpPr>
            <a:spLocks noChangeArrowheads="1"/>
          </p:cNvSpPr>
          <p:nvPr/>
        </p:nvSpPr>
        <p:spPr bwMode="auto">
          <a:xfrm rot="6942598">
            <a:off x="5539392" y="1507331"/>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10</a:t>
            </a:r>
            <a:endParaRPr lang="en-US" altLang="en-US" dirty="0"/>
          </a:p>
        </p:txBody>
      </p:sp>
      <p:sp>
        <p:nvSpPr>
          <p:cNvPr id="66" name="Rectangle 6"/>
          <p:cNvSpPr>
            <a:spLocks noChangeArrowheads="1"/>
          </p:cNvSpPr>
          <p:nvPr/>
        </p:nvSpPr>
        <p:spPr bwMode="auto">
          <a:xfrm rot="6942598">
            <a:off x="5437792" y="14597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67" name="Rectangle 7"/>
          <p:cNvSpPr>
            <a:spLocks noChangeArrowheads="1"/>
          </p:cNvSpPr>
          <p:nvPr/>
        </p:nvSpPr>
        <p:spPr bwMode="auto">
          <a:xfrm rot="6942598">
            <a:off x="5723542" y="1596231"/>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4</a:t>
            </a:r>
          </a:p>
        </p:txBody>
      </p:sp>
      <p:sp>
        <p:nvSpPr>
          <p:cNvPr id="68" name="Rectangle 8"/>
          <p:cNvSpPr>
            <a:spLocks noChangeArrowheads="1"/>
          </p:cNvSpPr>
          <p:nvPr/>
        </p:nvSpPr>
        <p:spPr bwMode="auto">
          <a:xfrm rot="6588229">
            <a:off x="5387106" y="1562228"/>
            <a:ext cx="92075" cy="92075"/>
          </a:xfrm>
          <a:prstGeom prst="rect">
            <a:avLst/>
          </a:prstGeom>
          <a:solidFill>
            <a:schemeClr val="tx1">
              <a:lumMod val="50000"/>
              <a:lumOff val="50000"/>
            </a:schemeClr>
          </a:solidFill>
          <a:ln w="9525" algn="ctr">
            <a:noFill/>
            <a:miter lim="800000"/>
            <a:headEnd/>
            <a:tailEnd/>
          </a:ln>
        </p:spPr>
        <p:txBody>
          <a:bodyPr wrap="none" anchor="ctr"/>
          <a:lstStyle/>
          <a:p>
            <a:pPr algn="ctr">
              <a:defRPr/>
            </a:pPr>
            <a:r>
              <a:rPr lang="en-US" sz="500" dirty="0" smtClean="0">
                <a:solidFill>
                  <a:schemeClr val="bg1"/>
                </a:solidFill>
                <a:latin typeface="Arial" charset="0"/>
                <a:cs typeface="Arial" charset="0"/>
              </a:rPr>
              <a:t>20</a:t>
            </a:r>
            <a:endParaRPr lang="en-US" sz="500" dirty="0">
              <a:solidFill>
                <a:schemeClr val="bg1"/>
              </a:solidFill>
              <a:latin typeface="Arial" charset="0"/>
              <a:cs typeface="Arial" charset="0"/>
            </a:endParaRPr>
          </a:p>
        </p:txBody>
      </p:sp>
      <p:sp>
        <p:nvSpPr>
          <p:cNvPr id="69" name="AutoShape 9"/>
          <p:cNvSpPr>
            <a:spLocks noChangeArrowheads="1"/>
          </p:cNvSpPr>
          <p:nvPr/>
        </p:nvSpPr>
        <p:spPr bwMode="auto">
          <a:xfrm rot="14810754">
            <a:off x="5347305" y="1469231"/>
            <a:ext cx="96838" cy="96837"/>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0" name="Rectangle 11"/>
          <p:cNvSpPr>
            <a:spLocks noChangeArrowheads="1"/>
          </p:cNvSpPr>
          <p:nvPr/>
        </p:nvSpPr>
        <p:spPr bwMode="auto">
          <a:xfrm rot="5776196">
            <a:off x="5575111" y="172085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71" name="Rectangle 12"/>
          <p:cNvSpPr>
            <a:spLocks noChangeArrowheads="1"/>
          </p:cNvSpPr>
          <p:nvPr/>
        </p:nvSpPr>
        <p:spPr bwMode="auto">
          <a:xfrm rot="5776196">
            <a:off x="5474305" y="1708943"/>
            <a:ext cx="88900"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72" name="Rectangle 13"/>
          <p:cNvSpPr>
            <a:spLocks noChangeArrowheads="1"/>
          </p:cNvSpPr>
          <p:nvPr/>
        </p:nvSpPr>
        <p:spPr bwMode="auto">
          <a:xfrm rot="5776196">
            <a:off x="5361592" y="1697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73" name="Rectangle 14"/>
          <p:cNvSpPr>
            <a:spLocks noChangeArrowheads="1"/>
          </p:cNvSpPr>
          <p:nvPr/>
        </p:nvSpPr>
        <p:spPr bwMode="auto">
          <a:xfrm rot="5776196">
            <a:off x="5675917" y="1729581"/>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74" name="Rectangle 15"/>
          <p:cNvSpPr>
            <a:spLocks noChangeArrowheads="1"/>
          </p:cNvSpPr>
          <p:nvPr/>
        </p:nvSpPr>
        <p:spPr bwMode="auto">
          <a:xfrm rot="5421827">
            <a:off x="5359211" y="1806575"/>
            <a:ext cx="90487"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20</a:t>
            </a:r>
          </a:p>
        </p:txBody>
      </p:sp>
      <p:sp>
        <p:nvSpPr>
          <p:cNvPr id="75" name="Rectangle 17"/>
          <p:cNvSpPr>
            <a:spLocks noChangeArrowheads="1"/>
          </p:cNvSpPr>
          <p:nvPr/>
        </p:nvSpPr>
        <p:spPr bwMode="auto">
          <a:xfrm rot="4578788">
            <a:off x="5592574" y="1900237"/>
            <a:ext cx="90488" cy="92075"/>
          </a:xfrm>
          <a:prstGeom prst="rect">
            <a:avLst/>
          </a:prstGeom>
          <a:solidFill>
            <a:schemeClr val="bg1"/>
          </a:solidFill>
          <a:ln w="9525">
            <a:solidFill>
              <a:schemeClr val="bg1"/>
            </a:solidFill>
            <a:miter lim="800000"/>
            <a:headEnd/>
            <a:tailEnd/>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76" name="Rectangle 18"/>
          <p:cNvSpPr>
            <a:spLocks noChangeArrowheads="1"/>
          </p:cNvSpPr>
          <p:nvPr/>
        </p:nvSpPr>
        <p:spPr bwMode="auto">
          <a:xfrm rot="4578788">
            <a:off x="5492561" y="192405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7" name="Rectangle 19"/>
          <p:cNvSpPr>
            <a:spLocks noChangeArrowheads="1"/>
          </p:cNvSpPr>
          <p:nvPr/>
        </p:nvSpPr>
        <p:spPr bwMode="auto">
          <a:xfrm rot="4578788">
            <a:off x="5383817" y="1953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78" name="Rectangle 20"/>
          <p:cNvSpPr>
            <a:spLocks noChangeArrowheads="1"/>
          </p:cNvSpPr>
          <p:nvPr/>
        </p:nvSpPr>
        <p:spPr bwMode="auto">
          <a:xfrm rot="4578788">
            <a:off x="5690205" y="1875631"/>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79" name="Rectangle 21"/>
          <p:cNvSpPr>
            <a:spLocks noChangeArrowheads="1"/>
          </p:cNvSpPr>
          <p:nvPr/>
        </p:nvSpPr>
        <p:spPr bwMode="auto">
          <a:xfrm rot="4224419">
            <a:off x="5405535" y="2046217"/>
            <a:ext cx="90487"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20</a:t>
            </a:r>
          </a:p>
        </p:txBody>
      </p:sp>
      <p:grpSp>
        <p:nvGrpSpPr>
          <p:cNvPr id="80" name="Group 23"/>
          <p:cNvGrpSpPr>
            <a:grpSpLocks/>
          </p:cNvGrpSpPr>
          <p:nvPr/>
        </p:nvGrpSpPr>
        <p:grpSpPr bwMode="auto">
          <a:xfrm>
            <a:off x="5558442" y="1320006"/>
            <a:ext cx="298450" cy="247650"/>
            <a:chOff x="2534" y="1839"/>
            <a:chExt cx="188" cy="156"/>
          </a:xfrm>
        </p:grpSpPr>
        <p:grpSp>
          <p:nvGrpSpPr>
            <p:cNvPr id="81" name="Group 24"/>
            <p:cNvGrpSpPr>
              <a:grpSpLocks/>
            </p:cNvGrpSpPr>
            <p:nvPr/>
          </p:nvGrpSpPr>
          <p:grpSpPr bwMode="auto">
            <a:xfrm rot="-5685818">
              <a:off x="2674" y="1947"/>
              <a:ext cx="48" cy="48"/>
              <a:chOff x="1776" y="2429"/>
              <a:chExt cx="160" cy="160"/>
            </a:xfrm>
          </p:grpSpPr>
          <p:sp>
            <p:nvSpPr>
              <p:cNvPr id="90"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1"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2"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82" name="Group 28"/>
            <p:cNvGrpSpPr>
              <a:grpSpLocks/>
            </p:cNvGrpSpPr>
            <p:nvPr/>
          </p:nvGrpSpPr>
          <p:grpSpPr bwMode="auto">
            <a:xfrm rot="-5685818">
              <a:off x="2620" y="1867"/>
              <a:ext cx="48" cy="48"/>
              <a:chOff x="1776" y="2429"/>
              <a:chExt cx="160" cy="160"/>
            </a:xfrm>
          </p:grpSpPr>
          <p:sp>
            <p:nvSpPr>
              <p:cNvPr id="87"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8"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9"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83" name="Group 32"/>
            <p:cNvGrpSpPr>
              <a:grpSpLocks/>
            </p:cNvGrpSpPr>
            <p:nvPr/>
          </p:nvGrpSpPr>
          <p:grpSpPr bwMode="auto">
            <a:xfrm rot="-5685818">
              <a:off x="2534" y="1839"/>
              <a:ext cx="48" cy="48"/>
              <a:chOff x="1776" y="2429"/>
              <a:chExt cx="160" cy="160"/>
            </a:xfrm>
          </p:grpSpPr>
          <p:sp>
            <p:nvSpPr>
              <p:cNvPr id="84"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5"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6"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93" name="Rectangle 37"/>
          <p:cNvSpPr>
            <a:spLocks noChangeArrowheads="1"/>
          </p:cNvSpPr>
          <p:nvPr/>
        </p:nvSpPr>
        <p:spPr bwMode="auto">
          <a:xfrm rot="3452362">
            <a:off x="5653692" y="2067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4" name="Rectangle 38"/>
          <p:cNvSpPr>
            <a:spLocks noChangeArrowheads="1"/>
          </p:cNvSpPr>
          <p:nvPr/>
        </p:nvSpPr>
        <p:spPr bwMode="auto">
          <a:xfrm rot="3452362">
            <a:off x="5567967" y="2121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95" name="Rectangle 39"/>
          <p:cNvSpPr>
            <a:spLocks noChangeArrowheads="1"/>
          </p:cNvSpPr>
          <p:nvPr/>
        </p:nvSpPr>
        <p:spPr bwMode="auto">
          <a:xfrm rot="3452362">
            <a:off x="5472717" y="21836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96" name="Rectangle 40"/>
          <p:cNvSpPr>
            <a:spLocks noChangeArrowheads="1"/>
          </p:cNvSpPr>
          <p:nvPr/>
        </p:nvSpPr>
        <p:spPr bwMode="auto">
          <a:xfrm rot="3452362">
            <a:off x="5739417" y="20121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7" name="Rectangle 41"/>
          <p:cNvSpPr>
            <a:spLocks noChangeArrowheads="1"/>
          </p:cNvSpPr>
          <p:nvPr/>
        </p:nvSpPr>
        <p:spPr bwMode="auto">
          <a:xfrm rot="3097993">
            <a:off x="5539392" y="2269331"/>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98" name="Rectangle 43"/>
          <p:cNvSpPr>
            <a:spLocks noChangeArrowheads="1"/>
          </p:cNvSpPr>
          <p:nvPr/>
        </p:nvSpPr>
        <p:spPr bwMode="auto">
          <a:xfrm rot="2322964">
            <a:off x="5766405" y="22042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9" name="Rectangle 44"/>
          <p:cNvSpPr>
            <a:spLocks noChangeArrowheads="1"/>
          </p:cNvSpPr>
          <p:nvPr/>
        </p:nvSpPr>
        <p:spPr bwMode="auto">
          <a:xfrm rot="2322964">
            <a:off x="5701317" y="22836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100" name="Rectangle 45"/>
          <p:cNvSpPr>
            <a:spLocks noChangeArrowheads="1"/>
          </p:cNvSpPr>
          <p:nvPr/>
        </p:nvSpPr>
        <p:spPr bwMode="auto">
          <a:xfrm rot="2322964">
            <a:off x="5633055" y="23709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01" name="Rectangle 46"/>
          <p:cNvSpPr>
            <a:spLocks noChangeArrowheads="1"/>
          </p:cNvSpPr>
          <p:nvPr/>
        </p:nvSpPr>
        <p:spPr bwMode="auto">
          <a:xfrm rot="2322964">
            <a:off x="5829905" y="21232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02" name="Rectangle 47"/>
          <p:cNvSpPr>
            <a:spLocks noChangeArrowheads="1"/>
          </p:cNvSpPr>
          <p:nvPr/>
        </p:nvSpPr>
        <p:spPr bwMode="auto">
          <a:xfrm rot="1968595">
            <a:off x="5723542" y="2431256"/>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03" name="Rectangle 49"/>
          <p:cNvSpPr>
            <a:spLocks noChangeArrowheads="1"/>
          </p:cNvSpPr>
          <p:nvPr/>
        </p:nvSpPr>
        <p:spPr bwMode="auto">
          <a:xfrm rot="1146636">
            <a:off x="5925155" y="22883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104" name="Rectangle 50"/>
          <p:cNvSpPr>
            <a:spLocks noChangeArrowheads="1"/>
          </p:cNvSpPr>
          <p:nvPr/>
        </p:nvSpPr>
        <p:spPr bwMode="auto">
          <a:xfrm rot="1146636">
            <a:off x="5891817" y="23852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05" name="Rectangle 51"/>
          <p:cNvSpPr>
            <a:spLocks noChangeArrowheads="1"/>
          </p:cNvSpPr>
          <p:nvPr/>
        </p:nvSpPr>
        <p:spPr bwMode="auto">
          <a:xfrm rot="1146636">
            <a:off x="5856892" y="24915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06" name="Rectangle 52"/>
          <p:cNvSpPr>
            <a:spLocks noChangeArrowheads="1"/>
          </p:cNvSpPr>
          <p:nvPr/>
        </p:nvSpPr>
        <p:spPr bwMode="auto">
          <a:xfrm rot="1146636">
            <a:off x="5958492" y="21915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07" name="Rectangle 53"/>
          <p:cNvSpPr>
            <a:spLocks noChangeArrowheads="1"/>
          </p:cNvSpPr>
          <p:nvPr/>
        </p:nvSpPr>
        <p:spPr bwMode="auto">
          <a:xfrm rot="792268">
            <a:off x="5961667" y="2516981"/>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08" name="Rectangle 55"/>
          <p:cNvSpPr>
            <a:spLocks noChangeArrowheads="1"/>
          </p:cNvSpPr>
          <p:nvPr/>
        </p:nvSpPr>
        <p:spPr bwMode="auto">
          <a:xfrm rot="21433521">
            <a:off x="6101367" y="2310606"/>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109" name="Rectangle 56"/>
          <p:cNvSpPr>
            <a:spLocks noChangeArrowheads="1"/>
          </p:cNvSpPr>
          <p:nvPr/>
        </p:nvSpPr>
        <p:spPr bwMode="auto">
          <a:xfrm rot="21433521">
            <a:off x="6106130" y="2412206"/>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10" name="Rectangle 57"/>
          <p:cNvSpPr>
            <a:spLocks noChangeArrowheads="1"/>
          </p:cNvSpPr>
          <p:nvPr/>
        </p:nvSpPr>
        <p:spPr bwMode="auto">
          <a:xfrm rot="21433521">
            <a:off x="6112480" y="25249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11" name="Rectangle 58"/>
          <p:cNvSpPr>
            <a:spLocks noChangeArrowheads="1"/>
          </p:cNvSpPr>
          <p:nvPr/>
        </p:nvSpPr>
        <p:spPr bwMode="auto">
          <a:xfrm rot="21433521">
            <a:off x="6095017" y="22090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12" name="Rectangle 59"/>
          <p:cNvSpPr>
            <a:spLocks noChangeArrowheads="1"/>
          </p:cNvSpPr>
          <p:nvPr/>
        </p:nvSpPr>
        <p:spPr bwMode="auto">
          <a:xfrm rot="21079153">
            <a:off x="6220430" y="2509044"/>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13" name="Text Box 78"/>
          <p:cNvSpPr txBox="1">
            <a:spLocks noChangeArrowheads="1"/>
          </p:cNvSpPr>
          <p:nvPr/>
        </p:nvSpPr>
        <p:spPr bwMode="auto">
          <a:xfrm rot="7114242">
            <a:off x="5678419" y="1665278"/>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CHP14-05</a:t>
            </a:r>
            <a:endParaRPr lang="en-US" altLang="en-US" sz="700" dirty="0">
              <a:solidFill>
                <a:schemeClr val="tx1"/>
              </a:solidFill>
            </a:endParaRPr>
          </a:p>
        </p:txBody>
      </p:sp>
      <p:sp>
        <p:nvSpPr>
          <p:cNvPr id="114" name="Rectangle 79"/>
          <p:cNvSpPr>
            <a:spLocks noChangeArrowheads="1"/>
          </p:cNvSpPr>
          <p:nvPr/>
        </p:nvSpPr>
        <p:spPr bwMode="auto">
          <a:xfrm rot="1706668">
            <a:off x="6023580" y="1718469"/>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15" name="Oval 80"/>
          <p:cNvSpPr>
            <a:spLocks noChangeArrowheads="1"/>
          </p:cNvSpPr>
          <p:nvPr/>
        </p:nvSpPr>
        <p:spPr bwMode="auto">
          <a:xfrm>
            <a:off x="5326667" y="1035844"/>
            <a:ext cx="1585913" cy="1611312"/>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nvGrpSpPr>
          <p:cNvPr id="116" name="Group 180"/>
          <p:cNvGrpSpPr>
            <a:grpSpLocks/>
          </p:cNvGrpSpPr>
          <p:nvPr/>
        </p:nvGrpSpPr>
        <p:grpSpPr bwMode="auto">
          <a:xfrm rot="1120015">
            <a:off x="5725130" y="1193006"/>
            <a:ext cx="298450" cy="247650"/>
            <a:chOff x="2534" y="1839"/>
            <a:chExt cx="188" cy="156"/>
          </a:xfrm>
        </p:grpSpPr>
        <p:grpSp>
          <p:nvGrpSpPr>
            <p:cNvPr id="117" name="Group 181"/>
            <p:cNvGrpSpPr>
              <a:grpSpLocks/>
            </p:cNvGrpSpPr>
            <p:nvPr/>
          </p:nvGrpSpPr>
          <p:grpSpPr bwMode="auto">
            <a:xfrm rot="-5685818">
              <a:off x="2674" y="1947"/>
              <a:ext cx="48" cy="48"/>
              <a:chOff x="1776" y="2429"/>
              <a:chExt cx="160" cy="160"/>
            </a:xfrm>
          </p:grpSpPr>
          <p:sp>
            <p:nvSpPr>
              <p:cNvPr id="126"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7"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8"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18" name="Group 185"/>
            <p:cNvGrpSpPr>
              <a:grpSpLocks/>
            </p:cNvGrpSpPr>
            <p:nvPr/>
          </p:nvGrpSpPr>
          <p:grpSpPr bwMode="auto">
            <a:xfrm rot="-5685818">
              <a:off x="2620" y="1867"/>
              <a:ext cx="48" cy="48"/>
              <a:chOff x="1776" y="2429"/>
              <a:chExt cx="160" cy="160"/>
            </a:xfrm>
          </p:grpSpPr>
          <p:sp>
            <p:nvSpPr>
              <p:cNvPr id="123"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4"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5"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19" name="Group 189"/>
            <p:cNvGrpSpPr>
              <a:grpSpLocks/>
            </p:cNvGrpSpPr>
            <p:nvPr/>
          </p:nvGrpSpPr>
          <p:grpSpPr bwMode="auto">
            <a:xfrm rot="-5685818">
              <a:off x="2534" y="1839"/>
              <a:ext cx="48" cy="48"/>
              <a:chOff x="1776" y="2429"/>
              <a:chExt cx="160" cy="160"/>
            </a:xfrm>
          </p:grpSpPr>
          <p:sp>
            <p:nvSpPr>
              <p:cNvPr id="120"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1"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2"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grpSp>
        <p:nvGrpSpPr>
          <p:cNvPr id="129" name="Group 193"/>
          <p:cNvGrpSpPr>
            <a:grpSpLocks/>
          </p:cNvGrpSpPr>
          <p:nvPr/>
        </p:nvGrpSpPr>
        <p:grpSpPr bwMode="auto">
          <a:xfrm rot="2102621">
            <a:off x="5915630" y="1139031"/>
            <a:ext cx="298450" cy="247650"/>
            <a:chOff x="2534" y="1839"/>
            <a:chExt cx="188" cy="156"/>
          </a:xfrm>
        </p:grpSpPr>
        <p:grpSp>
          <p:nvGrpSpPr>
            <p:cNvPr id="130" name="Group 194"/>
            <p:cNvGrpSpPr>
              <a:grpSpLocks/>
            </p:cNvGrpSpPr>
            <p:nvPr/>
          </p:nvGrpSpPr>
          <p:grpSpPr bwMode="auto">
            <a:xfrm rot="-5685818">
              <a:off x="2674" y="1947"/>
              <a:ext cx="48" cy="48"/>
              <a:chOff x="1776" y="2429"/>
              <a:chExt cx="160" cy="160"/>
            </a:xfrm>
          </p:grpSpPr>
          <p:sp>
            <p:nvSpPr>
              <p:cNvPr id="139"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40"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41"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31" name="Group 198"/>
            <p:cNvGrpSpPr>
              <a:grpSpLocks/>
            </p:cNvGrpSpPr>
            <p:nvPr/>
          </p:nvGrpSpPr>
          <p:grpSpPr bwMode="auto">
            <a:xfrm rot="-5685818">
              <a:off x="2620" y="1867"/>
              <a:ext cx="48" cy="48"/>
              <a:chOff x="1776" y="2429"/>
              <a:chExt cx="160" cy="160"/>
            </a:xfrm>
          </p:grpSpPr>
          <p:sp>
            <p:nvSpPr>
              <p:cNvPr id="136"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7"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8"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32" name="Group 202"/>
            <p:cNvGrpSpPr>
              <a:grpSpLocks/>
            </p:cNvGrpSpPr>
            <p:nvPr/>
          </p:nvGrpSpPr>
          <p:grpSpPr bwMode="auto">
            <a:xfrm rot="-5685818">
              <a:off x="2534" y="1839"/>
              <a:ext cx="48" cy="48"/>
              <a:chOff x="1776" y="2429"/>
              <a:chExt cx="160" cy="160"/>
            </a:xfrm>
          </p:grpSpPr>
          <p:sp>
            <p:nvSpPr>
              <p:cNvPr id="133"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4"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35"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grpSp>
        <p:nvGrpSpPr>
          <p:cNvPr id="142" name="Group 206"/>
          <p:cNvGrpSpPr>
            <a:grpSpLocks/>
          </p:cNvGrpSpPr>
          <p:nvPr/>
        </p:nvGrpSpPr>
        <p:grpSpPr bwMode="auto">
          <a:xfrm rot="3450987">
            <a:off x="6122005" y="1148556"/>
            <a:ext cx="298450" cy="247650"/>
            <a:chOff x="2534" y="1839"/>
            <a:chExt cx="188" cy="156"/>
          </a:xfrm>
        </p:grpSpPr>
        <p:grpSp>
          <p:nvGrpSpPr>
            <p:cNvPr id="143" name="Group 207"/>
            <p:cNvGrpSpPr>
              <a:grpSpLocks/>
            </p:cNvGrpSpPr>
            <p:nvPr/>
          </p:nvGrpSpPr>
          <p:grpSpPr bwMode="auto">
            <a:xfrm rot="-5685818">
              <a:off x="2674" y="1947"/>
              <a:ext cx="48" cy="48"/>
              <a:chOff x="1776" y="2429"/>
              <a:chExt cx="160" cy="160"/>
            </a:xfrm>
          </p:grpSpPr>
          <p:sp>
            <p:nvSpPr>
              <p:cNvPr id="152" name="AutoShape 20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53" name="Oval 20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54" name="AutoShape 21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44" name="Group 211"/>
            <p:cNvGrpSpPr>
              <a:grpSpLocks/>
            </p:cNvGrpSpPr>
            <p:nvPr/>
          </p:nvGrpSpPr>
          <p:grpSpPr bwMode="auto">
            <a:xfrm rot="-5685818">
              <a:off x="2620" y="1867"/>
              <a:ext cx="48" cy="48"/>
              <a:chOff x="1776" y="2429"/>
              <a:chExt cx="160" cy="160"/>
            </a:xfrm>
          </p:grpSpPr>
          <p:sp>
            <p:nvSpPr>
              <p:cNvPr id="149" name="AutoShape 21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50" name="Oval 21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51" name="AutoShape 21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45" name="Group 215"/>
            <p:cNvGrpSpPr>
              <a:grpSpLocks/>
            </p:cNvGrpSpPr>
            <p:nvPr/>
          </p:nvGrpSpPr>
          <p:grpSpPr bwMode="auto">
            <a:xfrm rot="-5685818">
              <a:off x="2534" y="1839"/>
              <a:ext cx="48" cy="48"/>
              <a:chOff x="1776" y="2429"/>
              <a:chExt cx="160" cy="160"/>
            </a:xfrm>
          </p:grpSpPr>
          <p:sp>
            <p:nvSpPr>
              <p:cNvPr id="146" name="AutoShape 21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47" name="Oval 21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48" name="AutoShape 21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grpSp>
        <p:nvGrpSpPr>
          <p:cNvPr id="155" name="Group 219"/>
          <p:cNvGrpSpPr>
            <a:grpSpLocks/>
          </p:cNvGrpSpPr>
          <p:nvPr/>
        </p:nvGrpSpPr>
        <p:grpSpPr bwMode="auto">
          <a:xfrm rot="4773752">
            <a:off x="6315680" y="1234281"/>
            <a:ext cx="298450" cy="247650"/>
            <a:chOff x="2534" y="1839"/>
            <a:chExt cx="188" cy="156"/>
          </a:xfrm>
        </p:grpSpPr>
        <p:grpSp>
          <p:nvGrpSpPr>
            <p:cNvPr id="156" name="Group 220"/>
            <p:cNvGrpSpPr>
              <a:grpSpLocks/>
            </p:cNvGrpSpPr>
            <p:nvPr/>
          </p:nvGrpSpPr>
          <p:grpSpPr bwMode="auto">
            <a:xfrm rot="-5685818">
              <a:off x="2674" y="1947"/>
              <a:ext cx="48" cy="48"/>
              <a:chOff x="1776" y="2429"/>
              <a:chExt cx="160" cy="160"/>
            </a:xfrm>
          </p:grpSpPr>
          <p:sp>
            <p:nvSpPr>
              <p:cNvPr id="165" name="AutoShape 22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6" name="Oval 22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7" name="AutoShape 22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57" name="Group 224"/>
            <p:cNvGrpSpPr>
              <a:grpSpLocks/>
            </p:cNvGrpSpPr>
            <p:nvPr/>
          </p:nvGrpSpPr>
          <p:grpSpPr bwMode="auto">
            <a:xfrm rot="-5685818">
              <a:off x="2620" y="1867"/>
              <a:ext cx="48" cy="48"/>
              <a:chOff x="1776" y="2429"/>
              <a:chExt cx="160" cy="160"/>
            </a:xfrm>
          </p:grpSpPr>
          <p:sp>
            <p:nvSpPr>
              <p:cNvPr id="162" name="AutoShape 2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3" name="Oval 2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4" name="AutoShape 2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58" name="Group 228"/>
            <p:cNvGrpSpPr>
              <a:grpSpLocks/>
            </p:cNvGrpSpPr>
            <p:nvPr/>
          </p:nvGrpSpPr>
          <p:grpSpPr bwMode="auto">
            <a:xfrm rot="-5685818">
              <a:off x="2534" y="1839"/>
              <a:ext cx="48" cy="48"/>
              <a:chOff x="1776" y="2429"/>
              <a:chExt cx="160" cy="160"/>
            </a:xfrm>
          </p:grpSpPr>
          <p:sp>
            <p:nvSpPr>
              <p:cNvPr id="159" name="AutoShape 2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0" name="Oval 2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1" name="AutoShape 2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168" name="Rectangle 354"/>
          <p:cNvSpPr>
            <a:spLocks noChangeArrowheads="1"/>
          </p:cNvSpPr>
          <p:nvPr/>
        </p:nvSpPr>
        <p:spPr bwMode="auto">
          <a:xfrm rot="1770855">
            <a:off x="6442680" y="1985169"/>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9" name="Rectangle 353"/>
          <p:cNvSpPr>
            <a:spLocks noChangeArrowheads="1"/>
          </p:cNvSpPr>
          <p:nvPr/>
        </p:nvSpPr>
        <p:spPr bwMode="auto">
          <a:xfrm rot="2783830">
            <a:off x="6360130" y="2102644"/>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0" name="Rectangle 352"/>
          <p:cNvSpPr>
            <a:spLocks noChangeArrowheads="1"/>
          </p:cNvSpPr>
          <p:nvPr/>
        </p:nvSpPr>
        <p:spPr bwMode="auto">
          <a:xfrm rot="4019805">
            <a:off x="6229955" y="2178844"/>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1" name="Rectangle 351"/>
          <p:cNvSpPr>
            <a:spLocks noChangeArrowheads="1"/>
          </p:cNvSpPr>
          <p:nvPr/>
        </p:nvSpPr>
        <p:spPr bwMode="auto">
          <a:xfrm rot="20929094">
            <a:off x="6788755" y="1651794"/>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2" name="Rectangle 350"/>
          <p:cNvSpPr>
            <a:spLocks noChangeArrowheads="1"/>
          </p:cNvSpPr>
          <p:nvPr/>
        </p:nvSpPr>
        <p:spPr bwMode="auto">
          <a:xfrm rot="435191">
            <a:off x="6795105" y="1893094"/>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3" name="Rectangle 349"/>
          <p:cNvSpPr>
            <a:spLocks noChangeArrowheads="1"/>
          </p:cNvSpPr>
          <p:nvPr/>
        </p:nvSpPr>
        <p:spPr bwMode="auto">
          <a:xfrm rot="18048825">
            <a:off x="6722080" y="2134394"/>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4" name="Rectangle 348"/>
          <p:cNvSpPr>
            <a:spLocks noChangeArrowheads="1"/>
          </p:cNvSpPr>
          <p:nvPr/>
        </p:nvSpPr>
        <p:spPr bwMode="auto">
          <a:xfrm rot="18982532">
            <a:off x="6569680" y="2337594"/>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5" name="Rectangle 347"/>
          <p:cNvSpPr>
            <a:spLocks noChangeArrowheads="1"/>
          </p:cNvSpPr>
          <p:nvPr/>
        </p:nvSpPr>
        <p:spPr bwMode="auto">
          <a:xfrm rot="20337750">
            <a:off x="6353780" y="2470944"/>
            <a:ext cx="88900"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76" name="Rectangle 61"/>
          <p:cNvSpPr>
            <a:spLocks noChangeArrowheads="1"/>
          </p:cNvSpPr>
          <p:nvPr/>
        </p:nvSpPr>
        <p:spPr bwMode="auto">
          <a:xfrm rot="20267117">
            <a:off x="6269642" y="22740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77" name="Rectangle 62"/>
          <p:cNvSpPr>
            <a:spLocks noChangeArrowheads="1"/>
          </p:cNvSpPr>
          <p:nvPr/>
        </p:nvSpPr>
        <p:spPr bwMode="auto">
          <a:xfrm rot="20267117">
            <a:off x="6309330" y="23693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78" name="Rectangle 63"/>
          <p:cNvSpPr>
            <a:spLocks noChangeArrowheads="1"/>
          </p:cNvSpPr>
          <p:nvPr/>
        </p:nvSpPr>
        <p:spPr bwMode="auto">
          <a:xfrm rot="20267117">
            <a:off x="6352192" y="24725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79" name="Rectangle 64"/>
          <p:cNvSpPr>
            <a:spLocks noChangeArrowheads="1"/>
          </p:cNvSpPr>
          <p:nvPr/>
        </p:nvSpPr>
        <p:spPr bwMode="auto">
          <a:xfrm rot="20267117">
            <a:off x="6231542" y="21804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180" name="Rectangle 65"/>
          <p:cNvSpPr>
            <a:spLocks noChangeArrowheads="1"/>
          </p:cNvSpPr>
          <p:nvPr/>
        </p:nvSpPr>
        <p:spPr bwMode="auto">
          <a:xfrm rot="19912748">
            <a:off x="6449030" y="242331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81" name="Rectangle 67"/>
          <p:cNvSpPr>
            <a:spLocks noChangeArrowheads="1"/>
          </p:cNvSpPr>
          <p:nvPr/>
        </p:nvSpPr>
        <p:spPr bwMode="auto">
          <a:xfrm rot="19177618">
            <a:off x="6426805" y="21772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82" name="Rectangle 68"/>
          <p:cNvSpPr>
            <a:spLocks noChangeArrowheads="1"/>
          </p:cNvSpPr>
          <p:nvPr/>
        </p:nvSpPr>
        <p:spPr bwMode="auto">
          <a:xfrm rot="19177618">
            <a:off x="6493480" y="22566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83" name="Rectangle 69"/>
          <p:cNvSpPr>
            <a:spLocks noChangeArrowheads="1"/>
          </p:cNvSpPr>
          <p:nvPr/>
        </p:nvSpPr>
        <p:spPr bwMode="auto">
          <a:xfrm rot="19177618">
            <a:off x="6566505" y="23407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84" name="Rectangle 70"/>
          <p:cNvSpPr>
            <a:spLocks noChangeArrowheads="1"/>
          </p:cNvSpPr>
          <p:nvPr/>
        </p:nvSpPr>
        <p:spPr bwMode="auto">
          <a:xfrm rot="19177618">
            <a:off x="6360130" y="20994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85" name="Rectangle 71"/>
          <p:cNvSpPr>
            <a:spLocks noChangeArrowheads="1"/>
          </p:cNvSpPr>
          <p:nvPr/>
        </p:nvSpPr>
        <p:spPr bwMode="auto">
          <a:xfrm rot="18823249">
            <a:off x="6641911" y="2263775"/>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86" name="Rectangle 73"/>
          <p:cNvSpPr>
            <a:spLocks noChangeArrowheads="1"/>
          </p:cNvSpPr>
          <p:nvPr/>
        </p:nvSpPr>
        <p:spPr bwMode="auto">
          <a:xfrm rot="17949888">
            <a:off x="6528405" y="20343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87" name="Rectangle 74"/>
          <p:cNvSpPr>
            <a:spLocks noChangeArrowheads="1"/>
          </p:cNvSpPr>
          <p:nvPr/>
        </p:nvSpPr>
        <p:spPr bwMode="auto">
          <a:xfrm rot="17949888">
            <a:off x="6618099" y="2084387"/>
            <a:ext cx="93662"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88" name="Rectangle 75"/>
          <p:cNvSpPr>
            <a:spLocks noChangeArrowheads="1"/>
          </p:cNvSpPr>
          <p:nvPr/>
        </p:nvSpPr>
        <p:spPr bwMode="auto">
          <a:xfrm rot="17949888">
            <a:off x="6716524" y="2138362"/>
            <a:ext cx="93662"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6</a:t>
            </a:r>
          </a:p>
        </p:txBody>
      </p:sp>
      <p:sp>
        <p:nvSpPr>
          <p:cNvPr id="189" name="Rectangle 76"/>
          <p:cNvSpPr>
            <a:spLocks noChangeArrowheads="1"/>
          </p:cNvSpPr>
          <p:nvPr/>
        </p:nvSpPr>
        <p:spPr bwMode="auto">
          <a:xfrm rot="17949888">
            <a:off x="6439505" y="19835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190" name="Rectangle 77"/>
          <p:cNvSpPr>
            <a:spLocks noChangeArrowheads="1"/>
          </p:cNvSpPr>
          <p:nvPr/>
        </p:nvSpPr>
        <p:spPr bwMode="auto">
          <a:xfrm rot="17595519">
            <a:off x="6761767" y="2040731"/>
            <a:ext cx="90488" cy="90488"/>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91" name="Rectangle 328"/>
          <p:cNvSpPr>
            <a:spLocks noChangeArrowheads="1"/>
          </p:cNvSpPr>
          <p:nvPr/>
        </p:nvSpPr>
        <p:spPr bwMode="auto">
          <a:xfrm rot="16662598">
            <a:off x="6582380" y="18676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2" name="Rectangle 329"/>
          <p:cNvSpPr>
            <a:spLocks noChangeArrowheads="1"/>
          </p:cNvSpPr>
          <p:nvPr/>
        </p:nvSpPr>
        <p:spPr bwMode="auto">
          <a:xfrm rot="16662598">
            <a:off x="6682392" y="18819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93" name="Rectangle 330"/>
          <p:cNvSpPr>
            <a:spLocks noChangeArrowheads="1"/>
          </p:cNvSpPr>
          <p:nvPr/>
        </p:nvSpPr>
        <p:spPr bwMode="auto">
          <a:xfrm rot="16662598">
            <a:off x="6793517" y="1896269"/>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6</a:t>
            </a:r>
          </a:p>
        </p:txBody>
      </p:sp>
      <p:sp>
        <p:nvSpPr>
          <p:cNvPr id="194" name="Rectangle 331"/>
          <p:cNvSpPr>
            <a:spLocks noChangeArrowheads="1"/>
          </p:cNvSpPr>
          <p:nvPr/>
        </p:nvSpPr>
        <p:spPr bwMode="auto">
          <a:xfrm rot="16662598">
            <a:off x="6480780" y="18549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5" name="Rectangle 332"/>
          <p:cNvSpPr>
            <a:spLocks noChangeArrowheads="1"/>
          </p:cNvSpPr>
          <p:nvPr/>
        </p:nvSpPr>
        <p:spPr bwMode="auto">
          <a:xfrm rot="16308229">
            <a:off x="6799868" y="1788318"/>
            <a:ext cx="88900"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196" name="Rectangle 286"/>
          <p:cNvSpPr>
            <a:spLocks noChangeArrowheads="1"/>
          </p:cNvSpPr>
          <p:nvPr/>
        </p:nvSpPr>
        <p:spPr bwMode="auto">
          <a:xfrm rot="15305537">
            <a:off x="6480780" y="170735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7" name="Rectangle 283"/>
          <p:cNvSpPr>
            <a:spLocks noChangeArrowheads="1"/>
          </p:cNvSpPr>
          <p:nvPr/>
        </p:nvSpPr>
        <p:spPr bwMode="auto">
          <a:xfrm rot="15305537">
            <a:off x="6578411" y="167957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8" name="Rectangle 284"/>
          <p:cNvSpPr>
            <a:spLocks noChangeArrowheads="1"/>
          </p:cNvSpPr>
          <p:nvPr/>
        </p:nvSpPr>
        <p:spPr bwMode="auto">
          <a:xfrm rot="15305537">
            <a:off x="6678424" y="1652587"/>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99" name="Rectangle 285"/>
          <p:cNvSpPr>
            <a:spLocks noChangeArrowheads="1"/>
          </p:cNvSpPr>
          <p:nvPr/>
        </p:nvSpPr>
        <p:spPr bwMode="auto">
          <a:xfrm rot="15305537">
            <a:off x="6785580" y="1623219"/>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200" name="Rectangle 287"/>
          <p:cNvSpPr>
            <a:spLocks noChangeArrowheads="1"/>
          </p:cNvSpPr>
          <p:nvPr/>
        </p:nvSpPr>
        <p:spPr bwMode="auto">
          <a:xfrm rot="14951169">
            <a:off x="6748274" y="152082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16</a:t>
            </a:r>
          </a:p>
        </p:txBody>
      </p:sp>
      <p:sp>
        <p:nvSpPr>
          <p:cNvPr id="201" name="AutoShape 123"/>
          <p:cNvSpPr>
            <a:spLocks noChangeArrowheads="1"/>
          </p:cNvSpPr>
          <p:nvPr/>
        </p:nvSpPr>
        <p:spPr bwMode="auto">
          <a:xfrm rot="13491281">
            <a:off x="5280630" y="1747044"/>
            <a:ext cx="96837" cy="98425"/>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2" name="AutoShape 123"/>
          <p:cNvSpPr>
            <a:spLocks noChangeArrowheads="1"/>
          </p:cNvSpPr>
          <p:nvPr/>
        </p:nvSpPr>
        <p:spPr bwMode="auto">
          <a:xfrm rot="11199250">
            <a:off x="5436205" y="2270919"/>
            <a:ext cx="96837" cy="98425"/>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3" name="AutoShape 123"/>
          <p:cNvSpPr>
            <a:spLocks noChangeArrowheads="1"/>
          </p:cNvSpPr>
          <p:nvPr/>
        </p:nvSpPr>
        <p:spPr bwMode="auto">
          <a:xfrm rot="5138729">
            <a:off x="6642816" y="2352881"/>
            <a:ext cx="96838" cy="98425"/>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4" name="Rectangle 287"/>
          <p:cNvSpPr>
            <a:spLocks noChangeArrowheads="1"/>
          </p:cNvSpPr>
          <p:nvPr/>
        </p:nvSpPr>
        <p:spPr bwMode="auto">
          <a:xfrm rot="14111981">
            <a:off x="6630799" y="1317625"/>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15</a:t>
            </a:r>
          </a:p>
        </p:txBody>
      </p:sp>
      <p:sp>
        <p:nvSpPr>
          <p:cNvPr id="205" name="Rectangle 320"/>
          <p:cNvSpPr>
            <a:spLocks noChangeArrowheads="1"/>
          </p:cNvSpPr>
          <p:nvPr/>
        </p:nvSpPr>
        <p:spPr bwMode="auto">
          <a:xfrm rot="14317954">
            <a:off x="6513324" y="1519237"/>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6" name="Rectangle 321"/>
          <p:cNvSpPr>
            <a:spLocks noChangeArrowheads="1"/>
          </p:cNvSpPr>
          <p:nvPr/>
        </p:nvSpPr>
        <p:spPr bwMode="auto">
          <a:xfrm rot="14317954">
            <a:off x="6600636" y="146685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07" name="Rectangle 375"/>
          <p:cNvSpPr>
            <a:spLocks noChangeArrowheads="1"/>
          </p:cNvSpPr>
          <p:nvPr/>
        </p:nvSpPr>
        <p:spPr bwMode="auto">
          <a:xfrm rot="14317954">
            <a:off x="6695092" y="1407319"/>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5</a:t>
            </a:r>
          </a:p>
        </p:txBody>
      </p:sp>
      <p:sp>
        <p:nvSpPr>
          <p:cNvPr id="208" name="Rectangle 376"/>
          <p:cNvSpPr>
            <a:spLocks noChangeArrowheads="1"/>
          </p:cNvSpPr>
          <p:nvPr/>
        </p:nvSpPr>
        <p:spPr bwMode="auto">
          <a:xfrm rot="14317954">
            <a:off x="6426805" y="15740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9" name="Rectangle 131"/>
          <p:cNvSpPr>
            <a:spLocks noChangeArrowheads="1"/>
          </p:cNvSpPr>
          <p:nvPr/>
        </p:nvSpPr>
        <p:spPr bwMode="auto">
          <a:xfrm rot="8540">
            <a:off x="7272942" y="1843881"/>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0" name="Rectangle 132"/>
          <p:cNvSpPr>
            <a:spLocks noChangeArrowheads="1"/>
          </p:cNvSpPr>
          <p:nvPr/>
        </p:nvSpPr>
        <p:spPr bwMode="auto">
          <a:xfrm rot="8540">
            <a:off x="7272942" y="1953419"/>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1" name="Rectangle 133"/>
          <p:cNvSpPr>
            <a:spLocks noChangeArrowheads="1"/>
          </p:cNvSpPr>
          <p:nvPr/>
        </p:nvSpPr>
        <p:spPr bwMode="auto">
          <a:xfrm rot="8540">
            <a:off x="7272942" y="1735931"/>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2" name="Rectangle 135"/>
          <p:cNvSpPr>
            <a:spLocks noChangeArrowheads="1"/>
          </p:cNvSpPr>
          <p:nvPr/>
        </p:nvSpPr>
        <p:spPr bwMode="auto">
          <a:xfrm rot="8540">
            <a:off x="7403117" y="184388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3" name="Rectangle 136"/>
          <p:cNvSpPr>
            <a:spLocks noChangeArrowheads="1"/>
          </p:cNvSpPr>
          <p:nvPr/>
        </p:nvSpPr>
        <p:spPr bwMode="auto">
          <a:xfrm rot="8540">
            <a:off x="7403117" y="195341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4" name="Rectangle 137"/>
          <p:cNvSpPr>
            <a:spLocks noChangeArrowheads="1"/>
          </p:cNvSpPr>
          <p:nvPr/>
        </p:nvSpPr>
        <p:spPr bwMode="auto">
          <a:xfrm rot="8540">
            <a:off x="7403117" y="173593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5" name="Rectangle 138"/>
          <p:cNvSpPr>
            <a:spLocks noChangeArrowheads="1"/>
          </p:cNvSpPr>
          <p:nvPr/>
        </p:nvSpPr>
        <p:spPr bwMode="auto">
          <a:xfrm>
            <a:off x="7257067" y="1718469"/>
            <a:ext cx="935038" cy="319087"/>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6" name="Rectangle 140"/>
          <p:cNvSpPr>
            <a:spLocks noChangeArrowheads="1"/>
          </p:cNvSpPr>
          <p:nvPr/>
        </p:nvSpPr>
        <p:spPr bwMode="auto">
          <a:xfrm rot="8540">
            <a:off x="7533292" y="184388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7" name="Rectangle 141"/>
          <p:cNvSpPr>
            <a:spLocks noChangeArrowheads="1"/>
          </p:cNvSpPr>
          <p:nvPr/>
        </p:nvSpPr>
        <p:spPr bwMode="auto">
          <a:xfrm rot="8540">
            <a:off x="7533292" y="195341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8" name="Rectangle 142"/>
          <p:cNvSpPr>
            <a:spLocks noChangeArrowheads="1"/>
          </p:cNvSpPr>
          <p:nvPr/>
        </p:nvSpPr>
        <p:spPr bwMode="auto">
          <a:xfrm rot="8540">
            <a:off x="7533292" y="173593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9" name="Rectangle 144"/>
          <p:cNvSpPr>
            <a:spLocks noChangeArrowheads="1"/>
          </p:cNvSpPr>
          <p:nvPr/>
        </p:nvSpPr>
        <p:spPr bwMode="auto">
          <a:xfrm rot="8540">
            <a:off x="7663467" y="1847056"/>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0" name="Rectangle 145"/>
          <p:cNvSpPr>
            <a:spLocks noChangeArrowheads="1"/>
          </p:cNvSpPr>
          <p:nvPr/>
        </p:nvSpPr>
        <p:spPr bwMode="auto">
          <a:xfrm rot="8540">
            <a:off x="7663467"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1" name="Rectangle 146"/>
          <p:cNvSpPr>
            <a:spLocks noChangeArrowheads="1"/>
          </p:cNvSpPr>
          <p:nvPr/>
        </p:nvSpPr>
        <p:spPr bwMode="auto">
          <a:xfrm rot="8540">
            <a:off x="7663467" y="1739106"/>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222" name="Rectangle 148"/>
          <p:cNvSpPr>
            <a:spLocks noChangeArrowheads="1"/>
          </p:cNvSpPr>
          <p:nvPr/>
        </p:nvSpPr>
        <p:spPr bwMode="auto">
          <a:xfrm rot="8540">
            <a:off x="7787292" y="18470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3" name="Rectangle 149"/>
          <p:cNvSpPr>
            <a:spLocks noChangeArrowheads="1"/>
          </p:cNvSpPr>
          <p:nvPr/>
        </p:nvSpPr>
        <p:spPr bwMode="auto">
          <a:xfrm rot="8540">
            <a:off x="7787292"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24" name="Rectangle 150"/>
          <p:cNvSpPr>
            <a:spLocks noChangeArrowheads="1"/>
          </p:cNvSpPr>
          <p:nvPr/>
        </p:nvSpPr>
        <p:spPr bwMode="auto">
          <a:xfrm rot="8540">
            <a:off x="7787292" y="17391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5" name="AutoShape 153"/>
          <p:cNvSpPr>
            <a:spLocks noChangeArrowheads="1"/>
          </p:cNvSpPr>
          <p:nvPr/>
        </p:nvSpPr>
        <p:spPr bwMode="auto">
          <a:xfrm flipH="1">
            <a:off x="7938105" y="187880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6" name="AutoShape 154"/>
          <p:cNvSpPr>
            <a:spLocks noChangeArrowheads="1"/>
          </p:cNvSpPr>
          <p:nvPr/>
        </p:nvSpPr>
        <p:spPr bwMode="auto">
          <a:xfrm rot="14670030" flipH="1">
            <a:off x="7953186" y="1849437"/>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7" name="AutoShape 155"/>
          <p:cNvSpPr>
            <a:spLocks noChangeArrowheads="1"/>
          </p:cNvSpPr>
          <p:nvPr/>
        </p:nvSpPr>
        <p:spPr bwMode="auto">
          <a:xfrm rot="6929970">
            <a:off x="7918261" y="1849437"/>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8" name="Oval 156"/>
          <p:cNvSpPr>
            <a:spLocks noChangeArrowheads="1"/>
          </p:cNvSpPr>
          <p:nvPr/>
        </p:nvSpPr>
        <p:spPr bwMode="auto">
          <a:xfrm>
            <a:off x="7917467" y="1840706"/>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9" name="AutoShape 158"/>
          <p:cNvSpPr>
            <a:spLocks noChangeArrowheads="1"/>
          </p:cNvSpPr>
          <p:nvPr/>
        </p:nvSpPr>
        <p:spPr bwMode="auto">
          <a:xfrm flipH="1">
            <a:off x="7939692" y="177085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0" name="AutoShape 159"/>
          <p:cNvSpPr>
            <a:spLocks noChangeArrowheads="1"/>
          </p:cNvSpPr>
          <p:nvPr/>
        </p:nvSpPr>
        <p:spPr bwMode="auto">
          <a:xfrm rot="14670030" flipH="1">
            <a:off x="7954773" y="174148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1" name="AutoShape 160"/>
          <p:cNvSpPr>
            <a:spLocks noChangeArrowheads="1"/>
          </p:cNvSpPr>
          <p:nvPr/>
        </p:nvSpPr>
        <p:spPr bwMode="auto">
          <a:xfrm rot="6929970">
            <a:off x="7919848" y="174148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2" name="Oval 161"/>
          <p:cNvSpPr>
            <a:spLocks noChangeArrowheads="1"/>
          </p:cNvSpPr>
          <p:nvPr/>
        </p:nvSpPr>
        <p:spPr bwMode="auto">
          <a:xfrm>
            <a:off x="7919055" y="1732756"/>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3" name="AutoShape 163"/>
          <p:cNvSpPr>
            <a:spLocks noChangeArrowheads="1"/>
          </p:cNvSpPr>
          <p:nvPr/>
        </p:nvSpPr>
        <p:spPr bwMode="auto">
          <a:xfrm flipH="1">
            <a:off x="7938105" y="1981994"/>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4" name="AutoShape 164"/>
          <p:cNvSpPr>
            <a:spLocks noChangeArrowheads="1"/>
          </p:cNvSpPr>
          <p:nvPr/>
        </p:nvSpPr>
        <p:spPr bwMode="auto">
          <a:xfrm rot="14670030" flipH="1">
            <a:off x="7953186" y="1952625"/>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5" name="AutoShape 165"/>
          <p:cNvSpPr>
            <a:spLocks noChangeArrowheads="1"/>
          </p:cNvSpPr>
          <p:nvPr/>
        </p:nvSpPr>
        <p:spPr bwMode="auto">
          <a:xfrm rot="6929970">
            <a:off x="7918261" y="1952625"/>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6" name="Oval 166"/>
          <p:cNvSpPr>
            <a:spLocks noChangeArrowheads="1"/>
          </p:cNvSpPr>
          <p:nvPr/>
        </p:nvSpPr>
        <p:spPr bwMode="auto">
          <a:xfrm>
            <a:off x="7917467" y="1943894"/>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7" name="Rectangle 145"/>
          <p:cNvSpPr>
            <a:spLocks noChangeArrowheads="1"/>
          </p:cNvSpPr>
          <p:nvPr/>
        </p:nvSpPr>
        <p:spPr bwMode="auto">
          <a:xfrm rot="8540">
            <a:off x="7663467"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38" name="Rectangle 145"/>
          <p:cNvSpPr>
            <a:spLocks noChangeArrowheads="1"/>
          </p:cNvSpPr>
          <p:nvPr/>
        </p:nvSpPr>
        <p:spPr bwMode="auto">
          <a:xfrm rot="8540">
            <a:off x="7663467"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39" name="Rectangle 148"/>
          <p:cNvSpPr>
            <a:spLocks noChangeArrowheads="1"/>
          </p:cNvSpPr>
          <p:nvPr/>
        </p:nvSpPr>
        <p:spPr bwMode="auto">
          <a:xfrm rot="8540">
            <a:off x="7787292" y="18470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0" name="Rectangle 145"/>
          <p:cNvSpPr>
            <a:spLocks noChangeArrowheads="1"/>
          </p:cNvSpPr>
          <p:nvPr/>
        </p:nvSpPr>
        <p:spPr bwMode="auto">
          <a:xfrm rot="8540">
            <a:off x="7663467"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1" name="Rectangle 149"/>
          <p:cNvSpPr>
            <a:spLocks noChangeArrowheads="1"/>
          </p:cNvSpPr>
          <p:nvPr/>
        </p:nvSpPr>
        <p:spPr bwMode="auto">
          <a:xfrm rot="8540">
            <a:off x="7787292"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242" name="Rectangle 144"/>
          <p:cNvSpPr>
            <a:spLocks noChangeArrowheads="1"/>
          </p:cNvSpPr>
          <p:nvPr/>
        </p:nvSpPr>
        <p:spPr bwMode="auto">
          <a:xfrm rot="8540">
            <a:off x="7663467" y="1847056"/>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3" name="Rectangle 148"/>
          <p:cNvSpPr>
            <a:spLocks noChangeArrowheads="1"/>
          </p:cNvSpPr>
          <p:nvPr/>
        </p:nvSpPr>
        <p:spPr bwMode="auto">
          <a:xfrm rot="8540">
            <a:off x="7787292" y="18470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4" name="AutoShape 154"/>
          <p:cNvSpPr>
            <a:spLocks noChangeArrowheads="1"/>
          </p:cNvSpPr>
          <p:nvPr/>
        </p:nvSpPr>
        <p:spPr bwMode="auto">
          <a:xfrm rot="14670030" flipH="1">
            <a:off x="7953186" y="1849437"/>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5" name="Oval 156"/>
          <p:cNvSpPr>
            <a:spLocks noChangeArrowheads="1"/>
          </p:cNvSpPr>
          <p:nvPr/>
        </p:nvSpPr>
        <p:spPr bwMode="auto">
          <a:xfrm>
            <a:off x="7917467" y="1840706"/>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6" name="Rectangle 148"/>
          <p:cNvSpPr>
            <a:spLocks noChangeArrowheads="1"/>
          </p:cNvSpPr>
          <p:nvPr/>
        </p:nvSpPr>
        <p:spPr bwMode="auto">
          <a:xfrm rot="8540">
            <a:off x="7787292" y="18470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7" name="Text Box 151"/>
          <p:cNvSpPr txBox="1">
            <a:spLocks noChangeArrowheads="1"/>
          </p:cNvSpPr>
          <p:nvPr/>
        </p:nvSpPr>
        <p:spPr bwMode="auto">
          <a:xfrm rot="16200000">
            <a:off x="7720301" y="1797650"/>
            <a:ext cx="36099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CHP14-05</a:t>
            </a:r>
            <a:endParaRPr lang="en-US" altLang="en-US" sz="300" b="1" dirty="0">
              <a:solidFill>
                <a:schemeClr val="tx1"/>
              </a:solidFill>
            </a:endParaRPr>
          </a:p>
        </p:txBody>
      </p:sp>
      <p:sp>
        <p:nvSpPr>
          <p:cNvPr id="248" name="Rectangle 144"/>
          <p:cNvSpPr>
            <a:spLocks noChangeArrowheads="1"/>
          </p:cNvSpPr>
          <p:nvPr/>
        </p:nvSpPr>
        <p:spPr bwMode="auto">
          <a:xfrm rot="8540">
            <a:off x="7663467" y="1847056"/>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9" name="Rectangle 145"/>
          <p:cNvSpPr>
            <a:spLocks noChangeArrowheads="1"/>
          </p:cNvSpPr>
          <p:nvPr/>
        </p:nvSpPr>
        <p:spPr bwMode="auto">
          <a:xfrm rot="8540">
            <a:off x="7663467"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0" name="Rectangle 150"/>
          <p:cNvSpPr>
            <a:spLocks noChangeArrowheads="1"/>
          </p:cNvSpPr>
          <p:nvPr/>
        </p:nvSpPr>
        <p:spPr bwMode="auto">
          <a:xfrm rot="8540">
            <a:off x="7787292" y="173910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1" name="Rectangle 145"/>
          <p:cNvSpPr>
            <a:spLocks noChangeArrowheads="1"/>
          </p:cNvSpPr>
          <p:nvPr/>
        </p:nvSpPr>
        <p:spPr bwMode="auto">
          <a:xfrm rot="8540">
            <a:off x="7663467"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2" name="Rectangle 145"/>
          <p:cNvSpPr>
            <a:spLocks noChangeArrowheads="1"/>
          </p:cNvSpPr>
          <p:nvPr/>
        </p:nvSpPr>
        <p:spPr bwMode="auto">
          <a:xfrm rot="8540">
            <a:off x="7663467"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3" name="Rectangle 145"/>
          <p:cNvSpPr>
            <a:spLocks noChangeArrowheads="1"/>
          </p:cNvSpPr>
          <p:nvPr/>
        </p:nvSpPr>
        <p:spPr bwMode="auto">
          <a:xfrm rot="8540">
            <a:off x="7663467" y="1956594"/>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4" name="Rectangle 144"/>
          <p:cNvSpPr>
            <a:spLocks noChangeArrowheads="1"/>
          </p:cNvSpPr>
          <p:nvPr/>
        </p:nvSpPr>
        <p:spPr bwMode="auto">
          <a:xfrm rot="8540">
            <a:off x="7663467" y="1847056"/>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5" name="Freeform 138"/>
          <p:cNvSpPr>
            <a:spLocks/>
          </p:cNvSpPr>
          <p:nvPr/>
        </p:nvSpPr>
        <p:spPr bwMode="auto">
          <a:xfrm>
            <a:off x="4249670" y="2257287"/>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 name="Freeform 138"/>
          <p:cNvSpPr>
            <a:spLocks/>
          </p:cNvSpPr>
          <p:nvPr/>
        </p:nvSpPr>
        <p:spPr bwMode="auto">
          <a:xfrm>
            <a:off x="4294120" y="2255043"/>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257" name="Picture 170" descr="Clan_Nova_Cat_large.gif"/>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rot="3373870">
            <a:off x="3486219" y="2215728"/>
            <a:ext cx="139700" cy="1365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629482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381000"/>
            <a:ext cx="2733121" cy="369332"/>
          </a:xfrm>
          <a:prstGeom prst="rect">
            <a:avLst/>
          </a:prstGeom>
        </p:spPr>
        <p:txBody>
          <a:bodyPr wrap="none">
            <a:spAutoFit/>
          </a:bodyPr>
          <a:lstStyle/>
          <a:p>
            <a:r>
              <a:rPr lang="en-US" dirty="0"/>
              <a:t>L-C13 Naomi </a:t>
            </a:r>
            <a:r>
              <a:rPr lang="en-US" dirty="0" err="1"/>
              <a:t>Centrella</a:t>
            </a:r>
            <a:r>
              <a:rPr lang="en-US" dirty="0"/>
              <a:t>-Liao</a:t>
            </a:r>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7169" name="Picture 5" descr="Naomi Centrella-Lia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14400" y="1295400"/>
            <a:ext cx="1235075" cy="13716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495300" y="3183018"/>
            <a:ext cx="8153400" cy="3016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Times New Roman" pitchFamily="18" charset="0"/>
                <a:cs typeface="Times New Roman" pitchFamily="18" charset="0"/>
              </a:rPr>
              <a:t>L-C13 NAOMI CENTRELLA-LIAO</a:t>
            </a:r>
            <a:endParaRPr kumimoji="0" lang="en-US" altLang="en-US" sz="1000" b="0" i="0" u="none" strike="noStrike" cap="none" normalizeH="0" baseline="0" dirty="0" smtClean="0">
              <a:ln>
                <a:noFill/>
              </a:ln>
              <a:solidFill>
                <a:schemeClr val="tx1"/>
              </a:solidFill>
              <a:effectLst/>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Times New Roman" pitchFamily="18" charset="0"/>
                <a:cs typeface="Times New Roman" pitchFamily="18" charset="0"/>
              </a:rPr>
              <a:t>0/2/0</a:t>
            </a:r>
            <a:endParaRPr kumimoji="0" lang="en-US" altLang="en-US" sz="1000" b="0" i="0" u="none" strike="noStrike" cap="none" normalizeH="0" baseline="0" dirty="0" smtClean="0">
              <a:ln>
                <a:noFill/>
              </a:ln>
              <a:solidFill>
                <a:schemeClr val="tx1"/>
              </a:solidFill>
              <a:effectLst/>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Times New Roman" pitchFamily="18" charset="0"/>
                <a:cs typeface="Times New Roman" pitchFamily="18" charset="0"/>
              </a:rPr>
              <a:t>CLASS H LIAO</a:t>
            </a:r>
            <a:endParaRPr kumimoji="0" lang="en-US" altLang="en-US" sz="1000" b="0" i="0" u="none" strike="noStrike" cap="none" normalizeH="0" baseline="0" dirty="0" smtClean="0">
              <a:ln>
                <a:noFill/>
              </a:ln>
              <a:solidFill>
                <a:schemeClr val="tx1"/>
              </a:solidFill>
              <a:effectLst/>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Times New Roman" pitchFamily="18" charset="0"/>
                <a:cs typeface="Times New Roman" pitchFamily="18" charset="0"/>
              </a:rPr>
              <a:t>24 PTS OR 32 CHP14-15</a:t>
            </a:r>
            <a:endParaRPr kumimoji="0" lang="en-US" altLang="en-US" sz="1000" b="0" i="0" u="none" strike="noStrike" cap="none" normalizeH="0" baseline="0" dirty="0" smtClean="0">
              <a:ln>
                <a:noFill/>
              </a:ln>
              <a:solidFill>
                <a:schemeClr val="tx1"/>
              </a:solidFill>
              <a:effectLst/>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Times New Roman"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Times New Roman" pitchFamily="18" charset="0"/>
                <a:cs typeface="Times New Roman" pitchFamily="18" charset="0"/>
              </a:rPr>
              <a:t>CANNIBALIZE</a:t>
            </a:r>
            <a:r>
              <a:rPr kumimoji="0" lang="en-US" altLang="en-US" sz="1000" b="0" i="0" u="none" strike="noStrike" cap="none" normalizeH="0" baseline="0" dirty="0" smtClean="0">
                <a:ln>
                  <a:noFill/>
                </a:ln>
                <a:solidFill>
                  <a:schemeClr val="tx1"/>
                </a:solidFill>
                <a:effectLst/>
                <a:ea typeface="Times New Roman" pitchFamily="18" charset="0"/>
                <a:cs typeface="Times New Roman" pitchFamily="18" charset="0"/>
              </a:rPr>
              <a:t> </a:t>
            </a:r>
            <a:r>
              <a:rPr kumimoji="0" lang="en-US" altLang="en-US" sz="1000" b="0" i="1" u="none" strike="noStrike" cap="none" normalizeH="0" baseline="0" dirty="0" smtClean="0">
                <a:ln>
                  <a:noFill/>
                </a:ln>
                <a:solidFill>
                  <a:schemeClr val="tx1"/>
                </a:solidFill>
                <a:effectLst/>
                <a:ea typeface="Times New Roman" pitchFamily="18" charset="0"/>
                <a:cs typeface="Times New Roman" pitchFamily="18" charset="0"/>
              </a:rPr>
              <a:t>(optional)</a:t>
            </a:r>
            <a:r>
              <a:rPr kumimoji="0" lang="en-US" altLang="en-US" sz="1000" b="0" i="0" u="none" strike="noStrike" cap="none" normalizeH="0" baseline="0" dirty="0" smtClean="0">
                <a:ln>
                  <a:noFill/>
                </a:ln>
                <a:solidFill>
                  <a:schemeClr val="tx1"/>
                </a:solidFill>
                <a:effectLst/>
                <a:ea typeface="Times New Roman" pitchFamily="18" charset="0"/>
                <a:cs typeface="Times New Roman" pitchFamily="18" charset="0"/>
              </a:rPr>
              <a:t> During your end phase, if this unit is in base contact with another target friendly House Liao unit that is 60 or more points, roll a die. Divide the result by 2, rounding up.  Then deal that amount of pushing damage to the target friendly Liao unit. This unit receives that same number of repair clicks. If the target friendly Liao unit is eliminated by use of this pilot ability, it is removed from the game; the first opposing player to the left scores VC 1 points for its elimination. This ability may only be used once per turn.</a:t>
            </a:r>
            <a:endParaRPr kumimoji="0" lang="en-US" altLang="en-US" sz="1000" b="0" i="0" u="none" strike="noStrike" cap="none" normalizeH="0" baseline="0" dirty="0" smtClean="0">
              <a:ln>
                <a:noFill/>
              </a:ln>
              <a:solidFill>
                <a:schemeClr val="tx1"/>
              </a:solidFill>
              <a:effectLst/>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Times New Roman"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Times New Roman" pitchFamily="18" charset="0"/>
                <a:cs typeface="Times New Roman" pitchFamily="18" charset="0"/>
              </a:rPr>
              <a:t>'</a:t>
            </a:r>
            <a:r>
              <a:rPr kumimoji="0" lang="en-US" altLang="en-US" sz="1000" b="0" i="0" u="none" strike="noStrike" cap="none" normalizeH="0" baseline="0" dirty="0" err="1" smtClean="0">
                <a:ln>
                  <a:noFill/>
                </a:ln>
                <a:solidFill>
                  <a:schemeClr val="tx1"/>
                </a:solidFill>
                <a:effectLst/>
                <a:ea typeface="Times New Roman" pitchFamily="18" charset="0"/>
                <a:cs typeface="Times New Roman" pitchFamily="18" charset="0"/>
              </a:rPr>
              <a:t>Mech</a:t>
            </a:r>
            <a:r>
              <a:rPr kumimoji="0" lang="en-US" altLang="en-US" sz="1000" b="0" i="0" u="none" strike="noStrike" cap="none" normalizeH="0" baseline="0" dirty="0" smtClean="0">
                <a:ln>
                  <a:noFill/>
                </a:ln>
                <a:solidFill>
                  <a:schemeClr val="tx1"/>
                </a:solidFill>
                <a:effectLst/>
                <a:ea typeface="Times New Roman" pitchFamily="18" charset="0"/>
                <a:cs typeface="Times New Roman" pitchFamily="18" charset="0"/>
              </a:rPr>
              <a:t>: ‘HAIDÀO LIÈRÉN’ </a:t>
            </a:r>
            <a:r>
              <a:rPr kumimoji="0" lang="en-US" altLang="en-US" sz="1000" b="0" i="1" u="none" strike="noStrike" cap="none" normalizeH="0" baseline="0" dirty="0" smtClean="0">
                <a:ln>
                  <a:noFill/>
                </a:ln>
                <a:solidFill>
                  <a:schemeClr val="tx1"/>
                </a:solidFill>
                <a:effectLst/>
                <a:ea typeface="Times New Roman" pitchFamily="18" charset="0"/>
                <a:cs typeface="Times New Roman" pitchFamily="18" charset="0"/>
              </a:rPr>
              <a:t>CATAPHRACT</a:t>
            </a:r>
            <a:endParaRPr kumimoji="0" lang="en-US" altLang="en-US" sz="1000" b="0" i="0" u="none" strike="noStrike" cap="none" normalizeH="0" baseline="0" dirty="0" smtClean="0">
              <a:ln>
                <a:noFill/>
              </a:ln>
              <a:solidFill>
                <a:schemeClr val="tx1"/>
              </a:solidFill>
              <a:effectLst/>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Naomi was the second oldest daughter of Emma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Centrella</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and her mercenary father, Nicolas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Ramilie</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She worked her way through the Magistracy Armed Forces to achieve a command of her own. In the early 3060s she became a military attaché and ambassador to the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Capellan</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Confederation. She was elevated to heir-apparent when her sister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Danai</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Centrella</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was killed on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Strana</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Mechty</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in 3060. During the later stages of the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Capellan</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-St. Ives War, Naomi proved her worth to Sun-Tzu</a:t>
            </a:r>
            <a:r>
              <a:rPr lang="en-US" altLang="en-US" sz="1000" dirty="0">
                <a:ea typeface="Times New Roman" pitchFamily="18" charset="0"/>
                <a:cs typeface="Arial" pitchFamily="34" charset="0"/>
              </a:rPr>
              <a:t> </a:t>
            </a:r>
            <a:r>
              <a:rPr lang="en-US" altLang="en-US" sz="1000" dirty="0" smtClean="0">
                <a:ea typeface="Times New Roman" pitchFamily="18" charset="0"/>
                <a:cs typeface="Arial" pitchFamily="34" charset="0"/>
              </a:rPr>
              <a:t>Liao</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when she escorted Sun-Tzu's sister</a:t>
            </a:r>
            <a:r>
              <a:rPr kumimoji="0" lang="en-US" altLang="en-US" sz="1000" b="0" i="0" u="none" strike="noStrike" cap="none" normalizeH="0" dirty="0" smtClean="0">
                <a:ln>
                  <a:noFill/>
                </a:ln>
                <a:solidFill>
                  <a:schemeClr val="tx1"/>
                </a:solidFill>
                <a:effectLst/>
                <a:ea typeface="Times New Roman" pitchFamily="18" charset="0"/>
                <a:cs typeface="Arial" pitchFamily="34" charset="0"/>
              </a:rPr>
              <a:t> </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Kali to Star League trials for her actions committed during the Black May attacks in 3062.</a:t>
            </a:r>
            <a:r>
              <a:rPr kumimoji="0" lang="en-US" altLang="en-US" sz="1000" b="0" i="0" u="none" strike="noStrike" cap="none" normalizeH="0" baseline="30000" dirty="0" smtClean="0">
                <a:ln>
                  <a:noFill/>
                </a:ln>
                <a:solidFill>
                  <a:schemeClr val="tx1"/>
                </a:solidFill>
                <a:effectLst/>
                <a:ea typeface="Times New Roman" pitchFamily="18" charset="0"/>
                <a:cs typeface="Arial" pitchFamily="34" charset="0"/>
              </a:rPr>
              <a:t>  </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After his dismissal of Isis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Marik</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from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Capellan</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space, he formally recognized his affection for Naomi in subtle ways. When Naomi gave birth to their daughter, Sun-Tzu soon married her. Her marriage with Sun-Tzu Liao produced three children: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Ilsa</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Centrella</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Daoshen</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and much later </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Danai</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 Liao-</a:t>
            </a:r>
            <a:r>
              <a:rPr kumimoji="0" lang="en-US" altLang="en-US" sz="1000" b="0" i="0" u="none" strike="noStrike" cap="none" normalizeH="0" baseline="0" dirty="0" err="1" smtClean="0">
                <a:ln>
                  <a:noFill/>
                </a:ln>
                <a:solidFill>
                  <a:schemeClr val="tx1"/>
                </a:solidFill>
                <a:effectLst/>
                <a:ea typeface="Times New Roman" pitchFamily="18" charset="0"/>
                <a:cs typeface="Arial" pitchFamily="34" charset="0"/>
              </a:rPr>
              <a:t>Centrella</a:t>
            </a:r>
            <a:r>
              <a:rPr kumimoji="0" lang="en-US" altLang="en-US" sz="1000" b="0" i="0" u="none" strike="noStrike" cap="none" normalizeH="0" baseline="0" dirty="0" smtClean="0">
                <a:ln>
                  <a:noFill/>
                </a:ln>
                <a:solidFill>
                  <a:schemeClr val="tx1"/>
                </a:solidFill>
                <a:effectLst/>
                <a:ea typeface="Times New Roman" pitchFamily="18" charset="0"/>
                <a:cs typeface="Arial" pitchFamily="34" charset="0"/>
              </a:rPr>
              <a:t>.</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Rectangle 131"/>
          <p:cNvSpPr>
            <a:spLocks noChangeArrowheads="1"/>
          </p:cNvSpPr>
          <p:nvPr/>
        </p:nvSpPr>
        <p:spPr bwMode="auto">
          <a:xfrm rot="8540">
            <a:off x="7119953" y="2077244"/>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 name="Rectangle 132"/>
          <p:cNvSpPr>
            <a:spLocks noChangeArrowheads="1"/>
          </p:cNvSpPr>
          <p:nvPr/>
        </p:nvSpPr>
        <p:spPr bwMode="auto">
          <a:xfrm rot="8540">
            <a:off x="7119953" y="2186781"/>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 name="Rectangle 133"/>
          <p:cNvSpPr>
            <a:spLocks noChangeArrowheads="1"/>
          </p:cNvSpPr>
          <p:nvPr/>
        </p:nvSpPr>
        <p:spPr bwMode="auto">
          <a:xfrm rot="8540">
            <a:off x="7119953" y="1969294"/>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 name="Rectangle 135"/>
          <p:cNvSpPr>
            <a:spLocks noChangeArrowheads="1"/>
          </p:cNvSpPr>
          <p:nvPr/>
        </p:nvSpPr>
        <p:spPr bwMode="auto">
          <a:xfrm rot="8540">
            <a:off x="7250128" y="207724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0" name="Rectangle 136"/>
          <p:cNvSpPr>
            <a:spLocks noChangeArrowheads="1"/>
          </p:cNvSpPr>
          <p:nvPr/>
        </p:nvSpPr>
        <p:spPr bwMode="auto">
          <a:xfrm rot="8540">
            <a:off x="7250128" y="218678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1" name="Rectangle 137"/>
          <p:cNvSpPr>
            <a:spLocks noChangeArrowheads="1"/>
          </p:cNvSpPr>
          <p:nvPr/>
        </p:nvSpPr>
        <p:spPr bwMode="auto">
          <a:xfrm rot="8540">
            <a:off x="7250128" y="196929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2" name="Rectangle 138"/>
          <p:cNvSpPr>
            <a:spLocks noChangeArrowheads="1"/>
          </p:cNvSpPr>
          <p:nvPr/>
        </p:nvSpPr>
        <p:spPr bwMode="auto">
          <a:xfrm>
            <a:off x="7104078" y="1951831"/>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3" name="Rectangle 140"/>
          <p:cNvSpPr>
            <a:spLocks noChangeArrowheads="1"/>
          </p:cNvSpPr>
          <p:nvPr/>
        </p:nvSpPr>
        <p:spPr bwMode="auto">
          <a:xfrm rot="8540">
            <a:off x="7380303" y="207724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 name="Rectangle 141"/>
          <p:cNvSpPr>
            <a:spLocks noChangeArrowheads="1"/>
          </p:cNvSpPr>
          <p:nvPr/>
        </p:nvSpPr>
        <p:spPr bwMode="auto">
          <a:xfrm rot="8540">
            <a:off x="7380303" y="218678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5" name="Rectangle 142"/>
          <p:cNvSpPr>
            <a:spLocks noChangeArrowheads="1"/>
          </p:cNvSpPr>
          <p:nvPr/>
        </p:nvSpPr>
        <p:spPr bwMode="auto">
          <a:xfrm rot="8540">
            <a:off x="7380303" y="196929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6" name="Rectangle 144"/>
          <p:cNvSpPr>
            <a:spLocks noChangeArrowheads="1"/>
          </p:cNvSpPr>
          <p:nvPr/>
        </p:nvSpPr>
        <p:spPr bwMode="auto">
          <a:xfrm rot="8540">
            <a:off x="7510478" y="208041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 name="Rectangle 145"/>
          <p:cNvSpPr>
            <a:spLocks noChangeArrowheads="1"/>
          </p:cNvSpPr>
          <p:nvPr/>
        </p:nvSpPr>
        <p:spPr bwMode="auto">
          <a:xfrm rot="8540">
            <a:off x="7510478"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8" name="Rectangle 146"/>
          <p:cNvSpPr>
            <a:spLocks noChangeArrowheads="1"/>
          </p:cNvSpPr>
          <p:nvPr/>
        </p:nvSpPr>
        <p:spPr bwMode="auto">
          <a:xfrm rot="8540">
            <a:off x="7510478" y="1972469"/>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9" name="Rectangle 148"/>
          <p:cNvSpPr>
            <a:spLocks noChangeArrowheads="1"/>
          </p:cNvSpPr>
          <p:nvPr/>
        </p:nvSpPr>
        <p:spPr bwMode="auto">
          <a:xfrm rot="8540">
            <a:off x="7634303" y="208041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0" name="Rectangle 149"/>
          <p:cNvSpPr>
            <a:spLocks noChangeArrowheads="1"/>
          </p:cNvSpPr>
          <p:nvPr/>
        </p:nvSpPr>
        <p:spPr bwMode="auto">
          <a:xfrm rot="8540">
            <a:off x="7634303"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a:t>
            </a:r>
          </a:p>
        </p:txBody>
      </p:sp>
      <p:sp>
        <p:nvSpPr>
          <p:cNvPr id="21" name="Rectangle 150"/>
          <p:cNvSpPr>
            <a:spLocks noChangeArrowheads="1"/>
          </p:cNvSpPr>
          <p:nvPr/>
        </p:nvSpPr>
        <p:spPr bwMode="auto">
          <a:xfrm rot="8540">
            <a:off x="7634303" y="197246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 name="AutoShape 153"/>
          <p:cNvSpPr>
            <a:spLocks noChangeArrowheads="1"/>
          </p:cNvSpPr>
          <p:nvPr/>
        </p:nvSpPr>
        <p:spPr bwMode="auto">
          <a:xfrm flipH="1">
            <a:off x="7785115" y="211216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3" name="AutoShape 154"/>
          <p:cNvSpPr>
            <a:spLocks noChangeArrowheads="1"/>
          </p:cNvSpPr>
          <p:nvPr/>
        </p:nvSpPr>
        <p:spPr bwMode="auto">
          <a:xfrm rot="14670030" flipH="1">
            <a:off x="7800196" y="208280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4" name="AutoShape 155"/>
          <p:cNvSpPr>
            <a:spLocks noChangeArrowheads="1"/>
          </p:cNvSpPr>
          <p:nvPr/>
        </p:nvSpPr>
        <p:spPr bwMode="auto">
          <a:xfrm rot="6929970">
            <a:off x="7765271" y="208280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 name="Oval 156"/>
          <p:cNvSpPr>
            <a:spLocks noChangeArrowheads="1"/>
          </p:cNvSpPr>
          <p:nvPr/>
        </p:nvSpPr>
        <p:spPr bwMode="auto">
          <a:xfrm>
            <a:off x="7764478" y="207406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6" name="AutoShape 158"/>
          <p:cNvSpPr>
            <a:spLocks noChangeArrowheads="1"/>
          </p:cNvSpPr>
          <p:nvPr/>
        </p:nvSpPr>
        <p:spPr bwMode="auto">
          <a:xfrm flipH="1">
            <a:off x="7786703" y="200421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7" name="AutoShape 159"/>
          <p:cNvSpPr>
            <a:spLocks noChangeArrowheads="1"/>
          </p:cNvSpPr>
          <p:nvPr/>
        </p:nvSpPr>
        <p:spPr bwMode="auto">
          <a:xfrm rot="14670030" flipH="1">
            <a:off x="7801784" y="197485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8" name="AutoShape 160"/>
          <p:cNvSpPr>
            <a:spLocks noChangeArrowheads="1"/>
          </p:cNvSpPr>
          <p:nvPr/>
        </p:nvSpPr>
        <p:spPr bwMode="auto">
          <a:xfrm rot="6929970">
            <a:off x="7766859" y="197485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9" name="Oval 161"/>
          <p:cNvSpPr>
            <a:spLocks noChangeArrowheads="1"/>
          </p:cNvSpPr>
          <p:nvPr/>
        </p:nvSpPr>
        <p:spPr bwMode="auto">
          <a:xfrm>
            <a:off x="7766065" y="196611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0" name="AutoShape 163"/>
          <p:cNvSpPr>
            <a:spLocks noChangeArrowheads="1"/>
          </p:cNvSpPr>
          <p:nvPr/>
        </p:nvSpPr>
        <p:spPr bwMode="auto">
          <a:xfrm flipH="1">
            <a:off x="7785115" y="221535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1" name="AutoShape 164"/>
          <p:cNvSpPr>
            <a:spLocks noChangeArrowheads="1"/>
          </p:cNvSpPr>
          <p:nvPr/>
        </p:nvSpPr>
        <p:spPr bwMode="auto">
          <a:xfrm rot="14670030" flipH="1">
            <a:off x="7800196" y="218598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2" name="AutoShape 165"/>
          <p:cNvSpPr>
            <a:spLocks noChangeArrowheads="1"/>
          </p:cNvSpPr>
          <p:nvPr/>
        </p:nvSpPr>
        <p:spPr bwMode="auto">
          <a:xfrm rot="6929970">
            <a:off x="7765271" y="218598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3" name="Oval 166"/>
          <p:cNvSpPr>
            <a:spLocks noChangeArrowheads="1"/>
          </p:cNvSpPr>
          <p:nvPr/>
        </p:nvSpPr>
        <p:spPr bwMode="auto">
          <a:xfrm>
            <a:off x="7764478" y="2177256"/>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4" name="Oval 3"/>
          <p:cNvSpPr>
            <a:spLocks noChangeArrowheads="1"/>
          </p:cNvSpPr>
          <p:nvPr/>
        </p:nvSpPr>
        <p:spPr bwMode="auto">
          <a:xfrm>
            <a:off x="5805503" y="2426494"/>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5" name="Rectangle 4"/>
          <p:cNvSpPr>
            <a:spLocks noChangeArrowheads="1"/>
          </p:cNvSpPr>
          <p:nvPr/>
        </p:nvSpPr>
        <p:spPr bwMode="auto">
          <a:xfrm rot="6942598">
            <a:off x="5478478"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6"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37" name="Rectangle 6"/>
          <p:cNvSpPr>
            <a:spLocks noChangeArrowheads="1"/>
          </p:cNvSpPr>
          <p:nvPr/>
        </p:nvSpPr>
        <p:spPr bwMode="auto">
          <a:xfrm rot="6942598">
            <a:off x="5284803" y="16930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38" name="Rectangle 7"/>
          <p:cNvSpPr>
            <a:spLocks noChangeArrowheads="1"/>
          </p:cNvSpPr>
          <p:nvPr/>
        </p:nvSpPr>
        <p:spPr bwMode="auto">
          <a:xfrm rot="6942598">
            <a:off x="5570553" y="18295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9" name="Rectangle 8"/>
          <p:cNvSpPr>
            <a:spLocks noChangeArrowheads="1"/>
          </p:cNvSpPr>
          <p:nvPr/>
        </p:nvSpPr>
        <p:spPr bwMode="auto">
          <a:xfrm rot="6588229">
            <a:off x="5246703"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40" name="Rectangle 11"/>
          <p:cNvSpPr>
            <a:spLocks noChangeArrowheads="1"/>
          </p:cNvSpPr>
          <p:nvPr/>
        </p:nvSpPr>
        <p:spPr bwMode="auto">
          <a:xfrm rot="5776196">
            <a:off x="5422122" y="195262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1"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42" name="Rectangle 13"/>
          <p:cNvSpPr>
            <a:spLocks noChangeArrowheads="1"/>
          </p:cNvSpPr>
          <p:nvPr/>
        </p:nvSpPr>
        <p:spPr bwMode="auto">
          <a:xfrm rot="5776196">
            <a:off x="5208603" y="19311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43"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4" name="Rectangle 15"/>
          <p:cNvSpPr>
            <a:spLocks noChangeArrowheads="1"/>
          </p:cNvSpPr>
          <p:nvPr/>
        </p:nvSpPr>
        <p:spPr bwMode="auto">
          <a:xfrm rot="5421827">
            <a:off x="5206222"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45" name="Rectangle 17"/>
          <p:cNvSpPr>
            <a:spLocks noChangeArrowheads="1"/>
          </p:cNvSpPr>
          <p:nvPr/>
        </p:nvSpPr>
        <p:spPr bwMode="auto">
          <a:xfrm rot="4578788">
            <a:off x="5439584" y="213360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46" name="Rectangle 18"/>
          <p:cNvSpPr>
            <a:spLocks noChangeArrowheads="1"/>
          </p:cNvSpPr>
          <p:nvPr/>
        </p:nvSpPr>
        <p:spPr bwMode="auto">
          <a:xfrm rot="4578788">
            <a:off x="5339572"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7" name="Rectangle 19"/>
          <p:cNvSpPr>
            <a:spLocks noChangeArrowheads="1"/>
          </p:cNvSpPr>
          <p:nvPr/>
        </p:nvSpPr>
        <p:spPr bwMode="auto">
          <a:xfrm rot="4578788">
            <a:off x="5230828" y="21867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48"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49" name="Rectangle 21"/>
          <p:cNvSpPr>
            <a:spLocks noChangeArrowheads="1"/>
          </p:cNvSpPr>
          <p:nvPr/>
        </p:nvSpPr>
        <p:spPr bwMode="auto">
          <a:xfrm rot="4224419">
            <a:off x="5266547" y="2287587"/>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grpSp>
        <p:nvGrpSpPr>
          <p:cNvPr id="50" name="Group 24"/>
          <p:cNvGrpSpPr>
            <a:grpSpLocks/>
          </p:cNvGrpSpPr>
          <p:nvPr/>
        </p:nvGrpSpPr>
        <p:grpSpPr bwMode="auto">
          <a:xfrm rot="-5685818">
            <a:off x="5627703" y="1724819"/>
            <a:ext cx="76200" cy="76200"/>
            <a:chOff x="1776" y="2429"/>
            <a:chExt cx="160" cy="160"/>
          </a:xfrm>
        </p:grpSpPr>
        <p:sp>
          <p:nvSpPr>
            <p:cNvPr id="51"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2"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3"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54" name="Group 28"/>
          <p:cNvGrpSpPr>
            <a:grpSpLocks/>
          </p:cNvGrpSpPr>
          <p:nvPr/>
        </p:nvGrpSpPr>
        <p:grpSpPr bwMode="auto">
          <a:xfrm rot="-5685818">
            <a:off x="5541978" y="1597819"/>
            <a:ext cx="76200" cy="76200"/>
            <a:chOff x="1776" y="2429"/>
            <a:chExt cx="160" cy="160"/>
          </a:xfrm>
        </p:grpSpPr>
        <p:sp>
          <p:nvSpPr>
            <p:cNvPr id="55"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6"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57"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58" name="Group 32"/>
          <p:cNvGrpSpPr>
            <a:grpSpLocks/>
          </p:cNvGrpSpPr>
          <p:nvPr/>
        </p:nvGrpSpPr>
        <p:grpSpPr bwMode="auto">
          <a:xfrm rot="-5685818">
            <a:off x="5405453" y="1553369"/>
            <a:ext cx="76200" cy="76200"/>
            <a:chOff x="1776" y="2429"/>
            <a:chExt cx="160" cy="160"/>
          </a:xfrm>
        </p:grpSpPr>
        <p:sp>
          <p:nvSpPr>
            <p:cNvPr id="59"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0"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1"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62" name="Rectangle 37"/>
          <p:cNvSpPr>
            <a:spLocks noChangeArrowheads="1"/>
          </p:cNvSpPr>
          <p:nvPr/>
        </p:nvSpPr>
        <p:spPr bwMode="auto">
          <a:xfrm rot="3452362">
            <a:off x="5499115" y="22994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63" name="Rectangle 38"/>
          <p:cNvSpPr>
            <a:spLocks noChangeArrowheads="1"/>
          </p:cNvSpPr>
          <p:nvPr/>
        </p:nvSpPr>
        <p:spPr bwMode="auto">
          <a:xfrm rot="3452362">
            <a:off x="5413390" y="235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64" name="Rectangle 39"/>
          <p:cNvSpPr>
            <a:spLocks noChangeArrowheads="1"/>
          </p:cNvSpPr>
          <p:nvPr/>
        </p:nvSpPr>
        <p:spPr bwMode="auto">
          <a:xfrm rot="3452362">
            <a:off x="5319728" y="24153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65" name="Rectangle 40"/>
          <p:cNvSpPr>
            <a:spLocks noChangeArrowheads="1"/>
          </p:cNvSpPr>
          <p:nvPr/>
        </p:nvSpPr>
        <p:spPr bwMode="auto">
          <a:xfrm rot="3452362">
            <a:off x="5586428"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66" name="Rectangle 41"/>
          <p:cNvSpPr>
            <a:spLocks noChangeArrowheads="1"/>
          </p:cNvSpPr>
          <p:nvPr/>
        </p:nvSpPr>
        <p:spPr bwMode="auto">
          <a:xfrm rot="3097994">
            <a:off x="5386403" y="2501106"/>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21</a:t>
            </a:r>
            <a:endParaRPr lang="en-US" altLang="en-US" dirty="0">
              <a:solidFill>
                <a:schemeClr val="tx1"/>
              </a:solidFill>
            </a:endParaRPr>
          </a:p>
        </p:txBody>
      </p:sp>
      <p:sp>
        <p:nvSpPr>
          <p:cNvPr id="67" name="Rectangle 43"/>
          <p:cNvSpPr>
            <a:spLocks noChangeArrowheads="1"/>
          </p:cNvSpPr>
          <p:nvPr/>
        </p:nvSpPr>
        <p:spPr bwMode="auto">
          <a:xfrm rot="2322964">
            <a:off x="5611828" y="24360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68" name="Rectangle 44"/>
          <p:cNvSpPr>
            <a:spLocks noChangeArrowheads="1"/>
          </p:cNvSpPr>
          <p:nvPr/>
        </p:nvSpPr>
        <p:spPr bwMode="auto">
          <a:xfrm rot="2322964">
            <a:off x="5548328" y="25153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69" name="Rectangle 45"/>
          <p:cNvSpPr>
            <a:spLocks noChangeArrowheads="1"/>
          </p:cNvSpPr>
          <p:nvPr/>
        </p:nvSpPr>
        <p:spPr bwMode="auto">
          <a:xfrm rot="2322964">
            <a:off x="5478478" y="26042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9</a:t>
            </a:r>
            <a:endParaRPr lang="en-US" altLang="en-US" dirty="0">
              <a:solidFill>
                <a:schemeClr val="tx1"/>
              </a:solidFill>
            </a:endParaRPr>
          </a:p>
        </p:txBody>
      </p:sp>
      <p:sp>
        <p:nvSpPr>
          <p:cNvPr id="70" name="Rectangle 46"/>
          <p:cNvSpPr>
            <a:spLocks noChangeArrowheads="1"/>
          </p:cNvSpPr>
          <p:nvPr/>
        </p:nvSpPr>
        <p:spPr bwMode="auto">
          <a:xfrm rot="2322964">
            <a:off x="5675328"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1" name="Rectangle 47"/>
          <p:cNvSpPr>
            <a:spLocks noChangeArrowheads="1"/>
          </p:cNvSpPr>
          <p:nvPr/>
        </p:nvSpPr>
        <p:spPr bwMode="auto">
          <a:xfrm rot="1968596">
            <a:off x="5568965" y="266461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72" name="Rectangle 49"/>
          <p:cNvSpPr>
            <a:spLocks noChangeArrowheads="1"/>
          </p:cNvSpPr>
          <p:nvPr/>
        </p:nvSpPr>
        <p:spPr bwMode="auto">
          <a:xfrm rot="1146636">
            <a:off x="5772165" y="25217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73" name="Rectangle 50"/>
          <p:cNvSpPr>
            <a:spLocks noChangeArrowheads="1"/>
          </p:cNvSpPr>
          <p:nvPr/>
        </p:nvSpPr>
        <p:spPr bwMode="auto">
          <a:xfrm rot="1146636">
            <a:off x="5738828" y="26185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74" name="Rectangle 51"/>
          <p:cNvSpPr>
            <a:spLocks noChangeArrowheads="1"/>
          </p:cNvSpPr>
          <p:nvPr/>
        </p:nvSpPr>
        <p:spPr bwMode="auto">
          <a:xfrm rot="1146636">
            <a:off x="5703903" y="2724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75" name="Rectangle 52"/>
          <p:cNvSpPr>
            <a:spLocks noChangeArrowheads="1"/>
          </p:cNvSpPr>
          <p:nvPr/>
        </p:nvSpPr>
        <p:spPr bwMode="auto">
          <a:xfrm rot="1146636">
            <a:off x="5805503"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76" name="Rectangle 53"/>
          <p:cNvSpPr>
            <a:spLocks noChangeArrowheads="1"/>
          </p:cNvSpPr>
          <p:nvPr/>
        </p:nvSpPr>
        <p:spPr bwMode="auto">
          <a:xfrm rot="792268">
            <a:off x="5808678" y="2750344"/>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77" name="Rectangle 55"/>
          <p:cNvSpPr>
            <a:spLocks noChangeArrowheads="1"/>
          </p:cNvSpPr>
          <p:nvPr/>
        </p:nvSpPr>
        <p:spPr bwMode="auto">
          <a:xfrm rot="21433521">
            <a:off x="5948378" y="254396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78" name="Rectangle 56"/>
          <p:cNvSpPr>
            <a:spLocks noChangeArrowheads="1"/>
          </p:cNvSpPr>
          <p:nvPr/>
        </p:nvSpPr>
        <p:spPr bwMode="auto">
          <a:xfrm rot="21433521">
            <a:off x="5953140" y="2645569"/>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79" name="Rectangle 57"/>
          <p:cNvSpPr>
            <a:spLocks noChangeArrowheads="1"/>
          </p:cNvSpPr>
          <p:nvPr/>
        </p:nvSpPr>
        <p:spPr bwMode="auto">
          <a:xfrm rot="21433521">
            <a:off x="5959490" y="275828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80" name="Rectangle 58"/>
          <p:cNvSpPr>
            <a:spLocks noChangeArrowheads="1"/>
          </p:cNvSpPr>
          <p:nvPr/>
        </p:nvSpPr>
        <p:spPr bwMode="auto">
          <a:xfrm rot="21433521">
            <a:off x="5942028"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81" name="Rectangle 59"/>
          <p:cNvSpPr>
            <a:spLocks noChangeArrowheads="1"/>
          </p:cNvSpPr>
          <p:nvPr/>
        </p:nvSpPr>
        <p:spPr bwMode="auto">
          <a:xfrm rot="21079153">
            <a:off x="6067440" y="2742406"/>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82" name="Rectangle 61"/>
          <p:cNvSpPr>
            <a:spLocks noChangeArrowheads="1"/>
          </p:cNvSpPr>
          <p:nvPr/>
        </p:nvSpPr>
        <p:spPr bwMode="auto">
          <a:xfrm rot="20267117">
            <a:off x="6113478" y="25074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83" name="Rectangle 62"/>
          <p:cNvSpPr>
            <a:spLocks noChangeArrowheads="1"/>
          </p:cNvSpPr>
          <p:nvPr/>
        </p:nvSpPr>
        <p:spPr bwMode="auto">
          <a:xfrm rot="20267117">
            <a:off x="6151578" y="26027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84" name="Rectangle 63"/>
          <p:cNvSpPr>
            <a:spLocks noChangeArrowheads="1"/>
          </p:cNvSpPr>
          <p:nvPr/>
        </p:nvSpPr>
        <p:spPr bwMode="auto">
          <a:xfrm rot="20267117">
            <a:off x="6196028" y="27058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85" name="Rectangle 64"/>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86" name="Rectangle 65"/>
          <p:cNvSpPr>
            <a:spLocks noChangeArrowheads="1"/>
          </p:cNvSpPr>
          <p:nvPr/>
        </p:nvSpPr>
        <p:spPr bwMode="auto">
          <a:xfrm rot="19912749">
            <a:off x="6291278" y="2655094"/>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87" name="Rectangle 67"/>
          <p:cNvSpPr>
            <a:spLocks noChangeArrowheads="1"/>
          </p:cNvSpPr>
          <p:nvPr/>
        </p:nvSpPr>
        <p:spPr bwMode="auto">
          <a:xfrm rot="19177617">
            <a:off x="6272228" y="24106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88" name="Rectangle 68"/>
          <p:cNvSpPr>
            <a:spLocks noChangeArrowheads="1"/>
          </p:cNvSpPr>
          <p:nvPr/>
        </p:nvSpPr>
        <p:spPr bwMode="auto">
          <a:xfrm rot="19177617">
            <a:off x="6338903" y="24884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89" name="Rectangle 69"/>
          <p:cNvSpPr>
            <a:spLocks noChangeArrowheads="1"/>
          </p:cNvSpPr>
          <p:nvPr/>
        </p:nvSpPr>
        <p:spPr bwMode="auto">
          <a:xfrm rot="19177617">
            <a:off x="6411928" y="25725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90" name="Rectangle 70"/>
          <p:cNvSpPr>
            <a:spLocks noChangeArrowheads="1"/>
          </p:cNvSpPr>
          <p:nvPr/>
        </p:nvSpPr>
        <p:spPr bwMode="auto">
          <a:xfrm rot="19177617">
            <a:off x="6207140"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1" name="Rectangle 71"/>
          <p:cNvSpPr>
            <a:spLocks noChangeArrowheads="1"/>
          </p:cNvSpPr>
          <p:nvPr/>
        </p:nvSpPr>
        <p:spPr bwMode="auto">
          <a:xfrm rot="18823250">
            <a:off x="6488128" y="2496344"/>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92" name="Rectangle 73"/>
          <p:cNvSpPr>
            <a:spLocks noChangeArrowheads="1"/>
          </p:cNvSpPr>
          <p:nvPr/>
        </p:nvSpPr>
        <p:spPr bwMode="auto">
          <a:xfrm rot="17949888">
            <a:off x="6375415" y="22677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93" name="Rectangle 74"/>
          <p:cNvSpPr>
            <a:spLocks noChangeArrowheads="1"/>
          </p:cNvSpPr>
          <p:nvPr/>
        </p:nvSpPr>
        <p:spPr bwMode="auto">
          <a:xfrm rot="17949888">
            <a:off x="6465903" y="23169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94" name="Rectangle 75"/>
          <p:cNvSpPr>
            <a:spLocks noChangeArrowheads="1"/>
          </p:cNvSpPr>
          <p:nvPr/>
        </p:nvSpPr>
        <p:spPr bwMode="auto">
          <a:xfrm rot="17949888">
            <a:off x="6564328" y="23709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95" name="Rectangle 76"/>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96" name="Rectangle 77"/>
          <p:cNvSpPr>
            <a:spLocks noChangeArrowheads="1"/>
          </p:cNvSpPr>
          <p:nvPr/>
        </p:nvSpPr>
        <p:spPr bwMode="auto">
          <a:xfrm rot="17595513">
            <a:off x="6608778" y="2272506"/>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97" name="Text Box 78"/>
          <p:cNvSpPr txBox="1">
            <a:spLocks noChangeArrowheads="1"/>
          </p:cNvSpPr>
          <p:nvPr/>
        </p:nvSpPr>
        <p:spPr bwMode="auto">
          <a:xfrm rot="7114242">
            <a:off x="5527810" y="1893085"/>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dirty="0" smtClean="0">
                <a:solidFill>
                  <a:schemeClr val="tx1"/>
                </a:solidFill>
              </a:rPr>
              <a:t>CHP14-15</a:t>
            </a:r>
            <a:endParaRPr lang="en-US" altLang="en-US" sz="700" dirty="0">
              <a:solidFill>
                <a:schemeClr val="tx1"/>
              </a:solidFill>
            </a:endParaRPr>
          </a:p>
        </p:txBody>
      </p:sp>
      <p:sp>
        <p:nvSpPr>
          <p:cNvPr id="98" name="Rectangle 79"/>
          <p:cNvSpPr>
            <a:spLocks noChangeArrowheads="1"/>
          </p:cNvSpPr>
          <p:nvPr/>
        </p:nvSpPr>
        <p:spPr bwMode="auto">
          <a:xfrm rot="1706668">
            <a:off x="5870590" y="1951831"/>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99" name="Oval 80"/>
          <p:cNvSpPr>
            <a:spLocks noChangeArrowheads="1"/>
          </p:cNvSpPr>
          <p:nvPr/>
        </p:nvSpPr>
        <p:spPr bwMode="auto">
          <a:xfrm>
            <a:off x="5173678" y="1269206"/>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nvGrpSpPr>
          <p:cNvPr id="100" name="Group 181"/>
          <p:cNvGrpSpPr>
            <a:grpSpLocks/>
          </p:cNvGrpSpPr>
          <p:nvPr/>
        </p:nvGrpSpPr>
        <p:grpSpPr bwMode="auto">
          <a:xfrm rot="-4565804">
            <a:off x="5761053" y="1627981"/>
            <a:ext cx="76200" cy="76200"/>
            <a:chOff x="1776" y="2429"/>
            <a:chExt cx="160" cy="160"/>
          </a:xfrm>
        </p:grpSpPr>
        <p:sp>
          <p:nvSpPr>
            <p:cNvPr id="101"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2"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3"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4" name="Group 185"/>
          <p:cNvGrpSpPr>
            <a:grpSpLocks/>
          </p:cNvGrpSpPr>
          <p:nvPr/>
        </p:nvGrpSpPr>
        <p:grpSpPr bwMode="auto">
          <a:xfrm rot="-4565804">
            <a:off x="5719778" y="1480344"/>
            <a:ext cx="76200" cy="76200"/>
            <a:chOff x="1776" y="2429"/>
            <a:chExt cx="160" cy="160"/>
          </a:xfrm>
        </p:grpSpPr>
        <p:sp>
          <p:nvSpPr>
            <p:cNvPr id="105"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6"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7"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8" name="Group 189"/>
          <p:cNvGrpSpPr>
            <a:grpSpLocks/>
          </p:cNvGrpSpPr>
          <p:nvPr/>
        </p:nvGrpSpPr>
        <p:grpSpPr bwMode="auto">
          <a:xfrm rot="-4565804">
            <a:off x="5603890" y="1394619"/>
            <a:ext cx="76200" cy="76200"/>
            <a:chOff x="1776" y="2429"/>
            <a:chExt cx="160" cy="160"/>
          </a:xfrm>
        </p:grpSpPr>
        <p:sp>
          <p:nvSpPr>
            <p:cNvPr id="109"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0"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1"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2" name="Group 194"/>
          <p:cNvGrpSpPr>
            <a:grpSpLocks/>
          </p:cNvGrpSpPr>
          <p:nvPr/>
        </p:nvGrpSpPr>
        <p:grpSpPr bwMode="auto">
          <a:xfrm rot="-3583198">
            <a:off x="5915040" y="1591469"/>
            <a:ext cx="76200" cy="76200"/>
            <a:chOff x="1776" y="2429"/>
            <a:chExt cx="160" cy="160"/>
          </a:xfrm>
        </p:grpSpPr>
        <p:sp>
          <p:nvSpPr>
            <p:cNvPr id="113"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4"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5"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6" name="Group 198"/>
          <p:cNvGrpSpPr>
            <a:grpSpLocks/>
          </p:cNvGrpSpPr>
          <p:nvPr/>
        </p:nvGrpSpPr>
        <p:grpSpPr bwMode="auto">
          <a:xfrm rot="-3583198">
            <a:off x="5918215" y="1437481"/>
            <a:ext cx="76200" cy="76200"/>
            <a:chOff x="1776" y="2429"/>
            <a:chExt cx="160" cy="160"/>
          </a:xfrm>
        </p:grpSpPr>
        <p:sp>
          <p:nvSpPr>
            <p:cNvPr id="117"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8"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9"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20" name="Group 202"/>
          <p:cNvGrpSpPr>
            <a:grpSpLocks/>
          </p:cNvGrpSpPr>
          <p:nvPr/>
        </p:nvGrpSpPr>
        <p:grpSpPr bwMode="auto">
          <a:xfrm rot="-3583198">
            <a:off x="5830903" y="1323181"/>
            <a:ext cx="76200" cy="76200"/>
            <a:chOff x="1776" y="2429"/>
            <a:chExt cx="160" cy="160"/>
          </a:xfrm>
        </p:grpSpPr>
        <p:sp>
          <p:nvSpPr>
            <p:cNvPr id="121"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2"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3"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124" name="Rectangle 277"/>
          <p:cNvSpPr>
            <a:spLocks noChangeArrowheads="1"/>
          </p:cNvSpPr>
          <p:nvPr/>
        </p:nvSpPr>
        <p:spPr bwMode="auto">
          <a:xfrm rot="16806021">
            <a:off x="6430184" y="2097087"/>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25" name="Rectangle 278"/>
          <p:cNvSpPr>
            <a:spLocks noChangeArrowheads="1"/>
          </p:cNvSpPr>
          <p:nvPr/>
        </p:nvSpPr>
        <p:spPr bwMode="auto">
          <a:xfrm rot="16806021">
            <a:off x="6530197" y="211455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126" name="Rectangle 279"/>
          <p:cNvSpPr>
            <a:spLocks noChangeArrowheads="1"/>
          </p:cNvSpPr>
          <p:nvPr/>
        </p:nvSpPr>
        <p:spPr bwMode="auto">
          <a:xfrm rot="16806021">
            <a:off x="6640528" y="21343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27" name="Rectangle 280"/>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28" name="Rectangle 281"/>
          <p:cNvSpPr>
            <a:spLocks noChangeArrowheads="1"/>
          </p:cNvSpPr>
          <p:nvPr/>
        </p:nvSpPr>
        <p:spPr bwMode="auto">
          <a:xfrm rot="16451653">
            <a:off x="6650847" y="202565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29" name="Rectangle 283"/>
          <p:cNvSpPr>
            <a:spLocks noChangeArrowheads="1"/>
          </p:cNvSpPr>
          <p:nvPr/>
        </p:nvSpPr>
        <p:spPr bwMode="auto">
          <a:xfrm rot="15305537">
            <a:off x="6425422" y="1912937"/>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30" name="Rectangle 284"/>
          <p:cNvSpPr>
            <a:spLocks noChangeArrowheads="1"/>
          </p:cNvSpPr>
          <p:nvPr/>
        </p:nvSpPr>
        <p:spPr bwMode="auto">
          <a:xfrm rot="15305537">
            <a:off x="6525434" y="188595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31" name="Rectangle 285"/>
          <p:cNvSpPr>
            <a:spLocks noChangeArrowheads="1"/>
          </p:cNvSpPr>
          <p:nvPr/>
        </p:nvSpPr>
        <p:spPr bwMode="auto">
          <a:xfrm rot="15305537">
            <a:off x="6632590" y="185658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32" name="Rectangle 286"/>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3" name="Rectangle 287"/>
          <p:cNvSpPr>
            <a:spLocks noChangeArrowheads="1"/>
          </p:cNvSpPr>
          <p:nvPr/>
        </p:nvSpPr>
        <p:spPr bwMode="auto">
          <a:xfrm rot="14951169">
            <a:off x="6595284" y="1754187"/>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34" name="Rectangle 290"/>
          <p:cNvSpPr>
            <a:spLocks noChangeArrowheads="1"/>
          </p:cNvSpPr>
          <p:nvPr/>
        </p:nvSpPr>
        <p:spPr bwMode="auto">
          <a:xfrm rot="14317954">
            <a:off x="6360334" y="175260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35" name="Rectangle 291"/>
          <p:cNvSpPr>
            <a:spLocks noChangeArrowheads="1"/>
          </p:cNvSpPr>
          <p:nvPr/>
        </p:nvSpPr>
        <p:spPr bwMode="auto">
          <a:xfrm rot="14317954">
            <a:off x="6447647" y="17002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36" name="Rectangle 292"/>
          <p:cNvSpPr>
            <a:spLocks noChangeArrowheads="1"/>
          </p:cNvSpPr>
          <p:nvPr/>
        </p:nvSpPr>
        <p:spPr bwMode="auto">
          <a:xfrm rot="14317954">
            <a:off x="6542103"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37" name="Rectangle 293"/>
          <p:cNvSpPr>
            <a:spLocks noChangeArrowheads="1"/>
          </p:cNvSpPr>
          <p:nvPr/>
        </p:nvSpPr>
        <p:spPr bwMode="auto">
          <a:xfrm rot="14317954">
            <a:off x="6273815"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8" name="Rectangle 294"/>
          <p:cNvSpPr>
            <a:spLocks noChangeArrowheads="1"/>
          </p:cNvSpPr>
          <p:nvPr/>
        </p:nvSpPr>
        <p:spPr bwMode="auto">
          <a:xfrm rot="13963586">
            <a:off x="6477809" y="1552575"/>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139" name="Rectangle 296"/>
          <p:cNvSpPr>
            <a:spLocks noChangeArrowheads="1"/>
          </p:cNvSpPr>
          <p:nvPr/>
        </p:nvSpPr>
        <p:spPr bwMode="auto">
          <a:xfrm rot="13233362">
            <a:off x="6246828" y="1623219"/>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40" name="Rectangle 297"/>
          <p:cNvSpPr>
            <a:spLocks noChangeArrowheads="1"/>
          </p:cNvSpPr>
          <p:nvPr/>
        </p:nvSpPr>
        <p:spPr bwMode="auto">
          <a:xfrm rot="13233362">
            <a:off x="6313503" y="1545431"/>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41" name="Rectangle 298"/>
          <p:cNvSpPr>
            <a:spLocks noChangeArrowheads="1"/>
          </p:cNvSpPr>
          <p:nvPr/>
        </p:nvSpPr>
        <p:spPr bwMode="auto">
          <a:xfrm rot="13233362">
            <a:off x="6384940" y="1459706"/>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42" name="Rectangle 299"/>
          <p:cNvSpPr>
            <a:spLocks noChangeArrowheads="1"/>
          </p:cNvSpPr>
          <p:nvPr/>
        </p:nvSpPr>
        <p:spPr bwMode="auto">
          <a:xfrm rot="13233362">
            <a:off x="6181740" y="17010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3" name="Rectangle 300"/>
          <p:cNvSpPr>
            <a:spLocks noChangeArrowheads="1"/>
          </p:cNvSpPr>
          <p:nvPr/>
        </p:nvSpPr>
        <p:spPr bwMode="auto">
          <a:xfrm rot="12878994">
            <a:off x="6296040" y="139779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44" name="Rectangle 303"/>
          <p:cNvSpPr>
            <a:spLocks noChangeArrowheads="1"/>
          </p:cNvSpPr>
          <p:nvPr/>
        </p:nvSpPr>
        <p:spPr bwMode="auto">
          <a:xfrm rot="11939238">
            <a:off x="6088078" y="1526381"/>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5" name="Rectangle 304"/>
          <p:cNvSpPr>
            <a:spLocks noChangeArrowheads="1"/>
          </p:cNvSpPr>
          <p:nvPr/>
        </p:nvSpPr>
        <p:spPr bwMode="auto">
          <a:xfrm rot="11939238">
            <a:off x="6121415" y="1429544"/>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46" name="Rectangle 305"/>
          <p:cNvSpPr>
            <a:spLocks noChangeArrowheads="1"/>
          </p:cNvSpPr>
          <p:nvPr/>
        </p:nvSpPr>
        <p:spPr bwMode="auto">
          <a:xfrm rot="11939238">
            <a:off x="6156340" y="1323181"/>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147" name="Rectangle 306"/>
          <p:cNvSpPr>
            <a:spLocks noChangeArrowheads="1"/>
          </p:cNvSpPr>
          <p:nvPr/>
        </p:nvSpPr>
        <p:spPr bwMode="auto">
          <a:xfrm rot="11939238">
            <a:off x="6056328" y="16216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48" name="Rectangle 307"/>
          <p:cNvSpPr>
            <a:spLocks noChangeArrowheads="1"/>
          </p:cNvSpPr>
          <p:nvPr/>
        </p:nvSpPr>
        <p:spPr bwMode="auto">
          <a:xfrm rot="11584863">
            <a:off x="6051565" y="129778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49" name="Rectangle 320"/>
          <p:cNvSpPr>
            <a:spLocks noChangeArrowheads="1"/>
          </p:cNvSpPr>
          <p:nvPr/>
        </p:nvSpPr>
        <p:spPr bwMode="auto">
          <a:xfrm rot="14317954">
            <a:off x="6360334" y="175260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50" name="Rectangle 321"/>
          <p:cNvSpPr>
            <a:spLocks noChangeArrowheads="1"/>
          </p:cNvSpPr>
          <p:nvPr/>
        </p:nvSpPr>
        <p:spPr bwMode="auto">
          <a:xfrm rot="14317954">
            <a:off x="6447647" y="17002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51" name="Rectangle 322"/>
          <p:cNvSpPr>
            <a:spLocks noChangeArrowheads="1"/>
          </p:cNvSpPr>
          <p:nvPr/>
        </p:nvSpPr>
        <p:spPr bwMode="auto">
          <a:xfrm rot="14317954">
            <a:off x="6542103"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52" name="Rectangle 323"/>
          <p:cNvSpPr>
            <a:spLocks noChangeArrowheads="1"/>
          </p:cNvSpPr>
          <p:nvPr/>
        </p:nvSpPr>
        <p:spPr bwMode="auto">
          <a:xfrm rot="14317954">
            <a:off x="6273815"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3" name="Rectangle 327"/>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4" name="Rectangle 328"/>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5" name="Rectangle 329"/>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6" name="Rectangle 330"/>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7" name="Rectangle 331"/>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8" name="Rectangle 332"/>
          <p:cNvSpPr>
            <a:spLocks noChangeArrowheads="1"/>
          </p:cNvSpPr>
          <p:nvPr/>
        </p:nvSpPr>
        <p:spPr bwMode="auto">
          <a:xfrm rot="14317954">
            <a:off x="6273815"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9" name="Rectangle 333"/>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0" name="Rectangle 334"/>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1" name="Rectangle 335"/>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2" name="Rectangle 336"/>
          <p:cNvSpPr>
            <a:spLocks noChangeArrowheads="1"/>
          </p:cNvSpPr>
          <p:nvPr/>
        </p:nvSpPr>
        <p:spPr bwMode="auto">
          <a:xfrm rot="14317954">
            <a:off x="6542103"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63" name="Rectangle 337"/>
          <p:cNvSpPr>
            <a:spLocks noChangeArrowheads="1"/>
          </p:cNvSpPr>
          <p:nvPr/>
        </p:nvSpPr>
        <p:spPr bwMode="auto">
          <a:xfrm rot="14317954">
            <a:off x="6273815"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4" name="Rectangle 338"/>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5" name="Rectangle 339"/>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6" name="Rectangle 340"/>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67" name="Rectangle 342"/>
          <p:cNvSpPr>
            <a:spLocks noChangeArrowheads="1"/>
          </p:cNvSpPr>
          <p:nvPr/>
        </p:nvSpPr>
        <p:spPr bwMode="auto">
          <a:xfrm rot="14317954">
            <a:off x="6542103"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68" name="Rectangle 343"/>
          <p:cNvSpPr>
            <a:spLocks noChangeArrowheads="1"/>
          </p:cNvSpPr>
          <p:nvPr/>
        </p:nvSpPr>
        <p:spPr bwMode="auto">
          <a:xfrm rot="14317954">
            <a:off x="6273815"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9" name="Rectangle 344"/>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0" name="Rectangle 345"/>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1" name="Rectangle 346"/>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2" name="Rectangle 347"/>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3" name="Rectangle 349"/>
          <p:cNvSpPr>
            <a:spLocks noChangeArrowheads="1"/>
          </p:cNvSpPr>
          <p:nvPr/>
        </p:nvSpPr>
        <p:spPr bwMode="auto">
          <a:xfrm rot="14317954">
            <a:off x="6542103" y="1640681"/>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7</a:t>
            </a:r>
          </a:p>
        </p:txBody>
      </p:sp>
      <p:sp>
        <p:nvSpPr>
          <p:cNvPr id="174" name="Rectangle 351"/>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5" name="Rectangle 352"/>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6" name="Rectangle 353"/>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77" name="Rectangle 354"/>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8" name="Rectangle 356"/>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79" name="Rectangle 357"/>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0" name="Rectangle 359"/>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1" name="Rectangle 360"/>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2" name="Rectangle 361"/>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3" name="Rectangle 363"/>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4" name="Rectangle 364"/>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5" name="Rectangle 365"/>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6" name="Rectangle 366"/>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7" name="Rectangle 368"/>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88" name="Rectangle 370"/>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89" name="Rectangle 371"/>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0" name="Rectangle 372"/>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1" name="Rectangle 374"/>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92" name="Rectangle 375"/>
          <p:cNvSpPr>
            <a:spLocks noChangeArrowheads="1"/>
          </p:cNvSpPr>
          <p:nvPr/>
        </p:nvSpPr>
        <p:spPr bwMode="auto">
          <a:xfrm rot="14317954">
            <a:off x="6542103" y="1640681"/>
            <a:ext cx="92075" cy="92075"/>
          </a:xfrm>
          <a:prstGeom prst="rect">
            <a:avLst/>
          </a:prstGeom>
          <a:solidFill>
            <a:schemeClr val="bg1"/>
          </a:solidFill>
          <a:ln>
            <a:solidFill>
              <a:schemeClr val="bg1"/>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93" name="Rectangle 376"/>
          <p:cNvSpPr>
            <a:spLocks noChangeArrowheads="1"/>
          </p:cNvSpPr>
          <p:nvPr/>
        </p:nvSpPr>
        <p:spPr bwMode="auto">
          <a:xfrm rot="14317954">
            <a:off x="6273815" y="1807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4" name="Rectangle 381"/>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95" name="Rectangle 145"/>
          <p:cNvSpPr>
            <a:spLocks noChangeArrowheads="1"/>
          </p:cNvSpPr>
          <p:nvPr/>
        </p:nvSpPr>
        <p:spPr bwMode="auto">
          <a:xfrm rot="8540">
            <a:off x="7510478"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6" name="Rectangle 145"/>
          <p:cNvSpPr>
            <a:spLocks noChangeArrowheads="1"/>
          </p:cNvSpPr>
          <p:nvPr/>
        </p:nvSpPr>
        <p:spPr bwMode="auto">
          <a:xfrm rot="8540">
            <a:off x="7510478"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7" name="Rectangle 148"/>
          <p:cNvSpPr>
            <a:spLocks noChangeArrowheads="1"/>
          </p:cNvSpPr>
          <p:nvPr/>
        </p:nvSpPr>
        <p:spPr bwMode="auto">
          <a:xfrm rot="8540">
            <a:off x="7634303" y="208041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98" name="Rectangle 145"/>
          <p:cNvSpPr>
            <a:spLocks noChangeArrowheads="1"/>
          </p:cNvSpPr>
          <p:nvPr/>
        </p:nvSpPr>
        <p:spPr bwMode="auto">
          <a:xfrm rot="8540">
            <a:off x="7510478"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199" name="Rectangle 149"/>
          <p:cNvSpPr>
            <a:spLocks noChangeArrowheads="1"/>
          </p:cNvSpPr>
          <p:nvPr/>
        </p:nvSpPr>
        <p:spPr bwMode="auto">
          <a:xfrm rot="8540">
            <a:off x="7634303" y="2189956"/>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200" name="AutoShape 9"/>
          <p:cNvSpPr>
            <a:spLocks noChangeArrowheads="1"/>
          </p:cNvSpPr>
          <p:nvPr/>
        </p:nvSpPr>
        <p:spPr bwMode="auto">
          <a:xfrm rot="4168653">
            <a:off x="6638940" y="2361406"/>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01" name="Rectangle 8"/>
          <p:cNvSpPr>
            <a:spLocks noChangeArrowheads="1"/>
          </p:cNvSpPr>
          <p:nvPr/>
        </p:nvSpPr>
        <p:spPr bwMode="auto">
          <a:xfrm rot="6588229">
            <a:off x="5246703"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202" name="Rectangle 15"/>
          <p:cNvSpPr>
            <a:spLocks noChangeArrowheads="1"/>
          </p:cNvSpPr>
          <p:nvPr/>
        </p:nvSpPr>
        <p:spPr bwMode="auto">
          <a:xfrm rot="5421827">
            <a:off x="5206222"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21</a:t>
            </a:r>
          </a:p>
        </p:txBody>
      </p:sp>
      <p:sp>
        <p:nvSpPr>
          <p:cNvPr id="203" name="Rectangle 21"/>
          <p:cNvSpPr>
            <a:spLocks noChangeArrowheads="1"/>
          </p:cNvSpPr>
          <p:nvPr/>
        </p:nvSpPr>
        <p:spPr bwMode="auto">
          <a:xfrm rot="4224419">
            <a:off x="5266547" y="2287587"/>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21</a:t>
            </a:r>
            <a:endParaRPr lang="en-US" altLang="en-US" dirty="0">
              <a:solidFill>
                <a:schemeClr val="tx1"/>
              </a:solidFill>
            </a:endParaRPr>
          </a:p>
        </p:txBody>
      </p:sp>
      <p:sp>
        <p:nvSpPr>
          <p:cNvPr id="204" name="Rectangle 8"/>
          <p:cNvSpPr>
            <a:spLocks noChangeArrowheads="1"/>
          </p:cNvSpPr>
          <p:nvPr/>
        </p:nvSpPr>
        <p:spPr bwMode="auto">
          <a:xfrm rot="6588229">
            <a:off x="5246703"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05" name="Rectangle 15"/>
          <p:cNvSpPr>
            <a:spLocks noChangeArrowheads="1"/>
          </p:cNvSpPr>
          <p:nvPr/>
        </p:nvSpPr>
        <p:spPr bwMode="auto">
          <a:xfrm rot="5421827">
            <a:off x="5206222"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06" name="Rectangle 7"/>
          <p:cNvSpPr>
            <a:spLocks noChangeArrowheads="1"/>
          </p:cNvSpPr>
          <p:nvPr/>
        </p:nvSpPr>
        <p:spPr bwMode="auto">
          <a:xfrm rot="6942598">
            <a:off x="5570553" y="182959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7"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8"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09" name="Rectangle 7"/>
          <p:cNvSpPr>
            <a:spLocks noChangeArrowheads="1"/>
          </p:cNvSpPr>
          <p:nvPr/>
        </p:nvSpPr>
        <p:spPr bwMode="auto">
          <a:xfrm rot="6942598">
            <a:off x="5570553" y="182959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0"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1"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2"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3"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4"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15" name="Rectangle 4"/>
          <p:cNvSpPr>
            <a:spLocks noChangeArrowheads="1"/>
          </p:cNvSpPr>
          <p:nvPr/>
        </p:nvSpPr>
        <p:spPr bwMode="auto">
          <a:xfrm rot="6942598">
            <a:off x="5478478"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6" name="Rectangle 11"/>
          <p:cNvSpPr>
            <a:spLocks noChangeArrowheads="1"/>
          </p:cNvSpPr>
          <p:nvPr/>
        </p:nvSpPr>
        <p:spPr bwMode="auto">
          <a:xfrm rot="5776196">
            <a:off x="5422122" y="195262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7" name="Rectangle 17"/>
          <p:cNvSpPr>
            <a:spLocks noChangeArrowheads="1"/>
          </p:cNvSpPr>
          <p:nvPr/>
        </p:nvSpPr>
        <p:spPr bwMode="auto">
          <a:xfrm rot="4578788">
            <a:off x="5439584" y="2133600"/>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218" name="Rectangle 4"/>
          <p:cNvSpPr>
            <a:spLocks noChangeArrowheads="1"/>
          </p:cNvSpPr>
          <p:nvPr/>
        </p:nvSpPr>
        <p:spPr bwMode="auto">
          <a:xfrm rot="6942598">
            <a:off x="5478478"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19" name="Rectangle 11"/>
          <p:cNvSpPr>
            <a:spLocks noChangeArrowheads="1"/>
          </p:cNvSpPr>
          <p:nvPr/>
        </p:nvSpPr>
        <p:spPr bwMode="auto">
          <a:xfrm rot="5776196">
            <a:off x="5422122" y="195262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20" name="Rectangle 144"/>
          <p:cNvSpPr>
            <a:spLocks noChangeArrowheads="1"/>
          </p:cNvSpPr>
          <p:nvPr/>
        </p:nvSpPr>
        <p:spPr bwMode="auto">
          <a:xfrm rot="8540">
            <a:off x="7510478" y="208041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1" name="Rectangle 148"/>
          <p:cNvSpPr>
            <a:spLocks noChangeArrowheads="1"/>
          </p:cNvSpPr>
          <p:nvPr/>
        </p:nvSpPr>
        <p:spPr bwMode="auto">
          <a:xfrm rot="8540">
            <a:off x="7634303" y="208041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2" name="AutoShape 154"/>
          <p:cNvSpPr>
            <a:spLocks noChangeArrowheads="1"/>
          </p:cNvSpPr>
          <p:nvPr/>
        </p:nvSpPr>
        <p:spPr bwMode="auto">
          <a:xfrm rot="14670030" flipH="1">
            <a:off x="7800196" y="208280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3" name="Oval 156"/>
          <p:cNvSpPr>
            <a:spLocks noChangeArrowheads="1"/>
          </p:cNvSpPr>
          <p:nvPr/>
        </p:nvSpPr>
        <p:spPr bwMode="auto">
          <a:xfrm>
            <a:off x="7764478" y="207406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4" name="Rectangle 148"/>
          <p:cNvSpPr>
            <a:spLocks noChangeArrowheads="1"/>
          </p:cNvSpPr>
          <p:nvPr/>
        </p:nvSpPr>
        <p:spPr bwMode="auto">
          <a:xfrm rot="8540">
            <a:off x="7634303" y="2080419"/>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225" name="Text Box 151"/>
          <p:cNvSpPr txBox="1">
            <a:spLocks noChangeArrowheads="1"/>
          </p:cNvSpPr>
          <p:nvPr/>
        </p:nvSpPr>
        <p:spPr bwMode="auto">
          <a:xfrm rot="16200000">
            <a:off x="7567310" y="2031014"/>
            <a:ext cx="36099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CHP14-15</a:t>
            </a:r>
            <a:endParaRPr lang="en-US" altLang="en-US" sz="300" b="1" dirty="0">
              <a:solidFill>
                <a:schemeClr val="tx1"/>
              </a:solidFill>
            </a:endParaRPr>
          </a:p>
        </p:txBody>
      </p:sp>
      <p:sp>
        <p:nvSpPr>
          <p:cNvPr id="226" name="AutoShape 9"/>
          <p:cNvSpPr>
            <a:spLocks noChangeArrowheads="1"/>
          </p:cNvSpPr>
          <p:nvPr/>
        </p:nvSpPr>
        <p:spPr bwMode="auto">
          <a:xfrm rot="8924921">
            <a:off x="5725699" y="2806066"/>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7" name="Rectangle 70"/>
          <p:cNvSpPr>
            <a:spLocks noChangeArrowheads="1"/>
          </p:cNvSpPr>
          <p:nvPr/>
        </p:nvSpPr>
        <p:spPr bwMode="auto">
          <a:xfrm rot="19177617">
            <a:off x="6207140"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28" name="Rectangle 372"/>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29" name="Rectangle 371"/>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0" name="Rectangle 70"/>
          <p:cNvSpPr>
            <a:spLocks noChangeArrowheads="1"/>
          </p:cNvSpPr>
          <p:nvPr/>
        </p:nvSpPr>
        <p:spPr bwMode="auto">
          <a:xfrm rot="19177617">
            <a:off x="6207140"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1" name="Rectangle 372"/>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2" name="Rectangle 370"/>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3" name="Rectangle 371"/>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4" name="Rectangle 70"/>
          <p:cNvSpPr>
            <a:spLocks noChangeArrowheads="1"/>
          </p:cNvSpPr>
          <p:nvPr/>
        </p:nvSpPr>
        <p:spPr bwMode="auto">
          <a:xfrm rot="19177617">
            <a:off x="6207140"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235" name="Rectangle 372"/>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6"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37"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38" name="Rectangle 8"/>
          <p:cNvSpPr>
            <a:spLocks noChangeArrowheads="1"/>
          </p:cNvSpPr>
          <p:nvPr/>
        </p:nvSpPr>
        <p:spPr bwMode="auto">
          <a:xfrm rot="6588229">
            <a:off x="5246703"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39"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0"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1" name="Rectangle 15"/>
          <p:cNvSpPr>
            <a:spLocks noChangeArrowheads="1"/>
          </p:cNvSpPr>
          <p:nvPr/>
        </p:nvSpPr>
        <p:spPr bwMode="auto">
          <a:xfrm rot="5421827">
            <a:off x="5206222"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2" name="Rectangle 8"/>
          <p:cNvSpPr>
            <a:spLocks noChangeArrowheads="1"/>
          </p:cNvSpPr>
          <p:nvPr/>
        </p:nvSpPr>
        <p:spPr bwMode="auto">
          <a:xfrm rot="6588229">
            <a:off x="5246703"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3"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4"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5" name="Rectangle 18"/>
          <p:cNvSpPr>
            <a:spLocks noChangeArrowheads="1"/>
          </p:cNvSpPr>
          <p:nvPr/>
        </p:nvSpPr>
        <p:spPr bwMode="auto">
          <a:xfrm rot="4578788">
            <a:off x="5339572"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46" name="Rectangle 15"/>
          <p:cNvSpPr>
            <a:spLocks noChangeArrowheads="1"/>
          </p:cNvSpPr>
          <p:nvPr/>
        </p:nvSpPr>
        <p:spPr bwMode="auto">
          <a:xfrm rot="5421827">
            <a:off x="5206222"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47" name="Rectangle 8"/>
          <p:cNvSpPr>
            <a:spLocks noChangeArrowheads="1"/>
          </p:cNvSpPr>
          <p:nvPr/>
        </p:nvSpPr>
        <p:spPr bwMode="auto">
          <a:xfrm rot="6588229">
            <a:off x="5246703"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48"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49"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0" name="Rectangle 38"/>
          <p:cNvSpPr>
            <a:spLocks noChangeArrowheads="1"/>
          </p:cNvSpPr>
          <p:nvPr/>
        </p:nvSpPr>
        <p:spPr bwMode="auto">
          <a:xfrm rot="3452362">
            <a:off x="5413390" y="235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1" name="Rectangle 18"/>
          <p:cNvSpPr>
            <a:spLocks noChangeArrowheads="1"/>
          </p:cNvSpPr>
          <p:nvPr/>
        </p:nvSpPr>
        <p:spPr bwMode="auto">
          <a:xfrm rot="4578788">
            <a:off x="5339572"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2" name="Rectangle 15"/>
          <p:cNvSpPr>
            <a:spLocks noChangeArrowheads="1"/>
          </p:cNvSpPr>
          <p:nvPr/>
        </p:nvSpPr>
        <p:spPr bwMode="auto">
          <a:xfrm rot="5421827">
            <a:off x="5206222"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53" name="Rectangle 8"/>
          <p:cNvSpPr>
            <a:spLocks noChangeArrowheads="1"/>
          </p:cNvSpPr>
          <p:nvPr/>
        </p:nvSpPr>
        <p:spPr bwMode="auto">
          <a:xfrm rot="6588229">
            <a:off x="5246703"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54"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5"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56" name="Rectangle 44"/>
          <p:cNvSpPr>
            <a:spLocks noChangeArrowheads="1"/>
          </p:cNvSpPr>
          <p:nvPr/>
        </p:nvSpPr>
        <p:spPr bwMode="auto">
          <a:xfrm rot="2322964">
            <a:off x="5548328" y="25153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7" name="Rectangle 38"/>
          <p:cNvSpPr>
            <a:spLocks noChangeArrowheads="1"/>
          </p:cNvSpPr>
          <p:nvPr/>
        </p:nvSpPr>
        <p:spPr bwMode="auto">
          <a:xfrm rot="3452362">
            <a:off x="5413390" y="235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8" name="Rectangle 18"/>
          <p:cNvSpPr>
            <a:spLocks noChangeArrowheads="1"/>
          </p:cNvSpPr>
          <p:nvPr/>
        </p:nvSpPr>
        <p:spPr bwMode="auto">
          <a:xfrm rot="4578788">
            <a:off x="5339572"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59" name="Rectangle 15"/>
          <p:cNvSpPr>
            <a:spLocks noChangeArrowheads="1"/>
          </p:cNvSpPr>
          <p:nvPr/>
        </p:nvSpPr>
        <p:spPr bwMode="auto">
          <a:xfrm rot="5421827">
            <a:off x="5206222"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60" name="Rectangle 8"/>
          <p:cNvSpPr>
            <a:spLocks noChangeArrowheads="1"/>
          </p:cNvSpPr>
          <p:nvPr/>
        </p:nvSpPr>
        <p:spPr bwMode="auto">
          <a:xfrm rot="6588229">
            <a:off x="5246703"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61"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2"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63" name="Rectangle 4"/>
          <p:cNvSpPr>
            <a:spLocks noChangeArrowheads="1"/>
          </p:cNvSpPr>
          <p:nvPr/>
        </p:nvSpPr>
        <p:spPr bwMode="auto">
          <a:xfrm rot="6942598">
            <a:off x="5478478"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64" name="Rectangle 44"/>
          <p:cNvSpPr>
            <a:spLocks noChangeArrowheads="1"/>
          </p:cNvSpPr>
          <p:nvPr/>
        </p:nvSpPr>
        <p:spPr bwMode="auto">
          <a:xfrm rot="2322964">
            <a:off x="5548328" y="25153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5" name="Rectangle 38"/>
          <p:cNvSpPr>
            <a:spLocks noChangeArrowheads="1"/>
          </p:cNvSpPr>
          <p:nvPr/>
        </p:nvSpPr>
        <p:spPr bwMode="auto">
          <a:xfrm rot="3452362">
            <a:off x="5413390" y="235505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6" name="Rectangle 18"/>
          <p:cNvSpPr>
            <a:spLocks noChangeArrowheads="1"/>
          </p:cNvSpPr>
          <p:nvPr/>
        </p:nvSpPr>
        <p:spPr bwMode="auto">
          <a:xfrm rot="4578788">
            <a:off x="5339572"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67" name="Rectangle 15"/>
          <p:cNvSpPr>
            <a:spLocks noChangeArrowheads="1"/>
          </p:cNvSpPr>
          <p:nvPr/>
        </p:nvSpPr>
        <p:spPr bwMode="auto">
          <a:xfrm rot="5421827">
            <a:off x="5206222" y="2038350"/>
            <a:ext cx="90487" cy="92075"/>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22</a:t>
            </a:r>
          </a:p>
        </p:txBody>
      </p:sp>
      <p:sp>
        <p:nvSpPr>
          <p:cNvPr id="268" name="Rectangle 8"/>
          <p:cNvSpPr>
            <a:spLocks noChangeArrowheads="1"/>
          </p:cNvSpPr>
          <p:nvPr/>
        </p:nvSpPr>
        <p:spPr bwMode="auto">
          <a:xfrm rot="6588229">
            <a:off x="5246703" y="1794669"/>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22</a:t>
            </a:r>
          </a:p>
        </p:txBody>
      </p:sp>
      <p:sp>
        <p:nvSpPr>
          <p:cNvPr id="269"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0"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1" name="Rectangle 11"/>
          <p:cNvSpPr>
            <a:spLocks noChangeArrowheads="1"/>
          </p:cNvSpPr>
          <p:nvPr/>
        </p:nvSpPr>
        <p:spPr bwMode="auto">
          <a:xfrm rot="5776196">
            <a:off x="5422122" y="1952625"/>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272" name="Rectangle 4"/>
          <p:cNvSpPr>
            <a:spLocks noChangeArrowheads="1"/>
          </p:cNvSpPr>
          <p:nvPr/>
        </p:nvSpPr>
        <p:spPr bwMode="auto">
          <a:xfrm rot="6942598">
            <a:off x="5478478" y="17851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273" name="Rectangle 44"/>
          <p:cNvSpPr>
            <a:spLocks noChangeArrowheads="1"/>
          </p:cNvSpPr>
          <p:nvPr/>
        </p:nvSpPr>
        <p:spPr bwMode="auto">
          <a:xfrm rot="2322964">
            <a:off x="5548328" y="2515394"/>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274" name="Rectangle 38"/>
          <p:cNvSpPr>
            <a:spLocks noChangeArrowheads="1"/>
          </p:cNvSpPr>
          <p:nvPr/>
        </p:nvSpPr>
        <p:spPr bwMode="auto">
          <a:xfrm rot="3452362">
            <a:off x="5413390" y="2355056"/>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6</a:t>
            </a:r>
          </a:p>
        </p:txBody>
      </p:sp>
      <p:sp>
        <p:nvSpPr>
          <p:cNvPr id="275" name="Rectangle 18"/>
          <p:cNvSpPr>
            <a:spLocks noChangeArrowheads="1"/>
          </p:cNvSpPr>
          <p:nvPr/>
        </p:nvSpPr>
        <p:spPr bwMode="auto">
          <a:xfrm rot="4578788">
            <a:off x="5339572" y="21574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76" name="Rectangle 15"/>
          <p:cNvSpPr>
            <a:spLocks noChangeArrowheads="1"/>
          </p:cNvSpPr>
          <p:nvPr/>
        </p:nvSpPr>
        <p:spPr bwMode="auto">
          <a:xfrm rot="5421827">
            <a:off x="5206222" y="2038350"/>
            <a:ext cx="90487" cy="92075"/>
          </a:xfrm>
          <a:prstGeom prst="rect">
            <a:avLst/>
          </a:prstGeom>
          <a:solidFill>
            <a:schemeClr val="tx1">
              <a:lumMod val="50000"/>
              <a:lumOff val="50000"/>
            </a:schemeClr>
          </a:solidFill>
          <a:ln>
            <a:solidFill>
              <a:schemeClr val="tx1">
                <a:lumMod val="50000"/>
                <a:lumOff val="50000"/>
              </a:schemeClr>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277" name="Rectangle 8"/>
          <p:cNvSpPr>
            <a:spLocks noChangeArrowheads="1"/>
          </p:cNvSpPr>
          <p:nvPr/>
        </p:nvSpPr>
        <p:spPr bwMode="auto">
          <a:xfrm rot="6588229">
            <a:off x="5246703" y="1794669"/>
            <a:ext cx="92075" cy="92075"/>
          </a:xfrm>
          <a:prstGeom prst="rect">
            <a:avLst/>
          </a:prstGeom>
          <a:solidFill>
            <a:schemeClr val="tx1">
              <a:lumMod val="50000"/>
              <a:lumOff val="50000"/>
            </a:schemeClr>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278"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79"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0"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81" name="Rectangle 144"/>
          <p:cNvSpPr>
            <a:spLocks noChangeArrowheads="1"/>
          </p:cNvSpPr>
          <p:nvPr/>
        </p:nvSpPr>
        <p:spPr bwMode="auto">
          <a:xfrm rot="8540">
            <a:off x="7510478" y="2080419"/>
            <a:ext cx="69850"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82" name="Rectangle 145"/>
          <p:cNvSpPr>
            <a:spLocks noChangeArrowheads="1"/>
          </p:cNvSpPr>
          <p:nvPr/>
        </p:nvSpPr>
        <p:spPr bwMode="auto">
          <a:xfrm rot="8540">
            <a:off x="7510478"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3" name="Rectangle 150"/>
          <p:cNvSpPr>
            <a:spLocks noChangeArrowheads="1"/>
          </p:cNvSpPr>
          <p:nvPr/>
        </p:nvSpPr>
        <p:spPr bwMode="auto">
          <a:xfrm rot="8540">
            <a:off x="7634303" y="1972469"/>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84" name="Rectangle 145"/>
          <p:cNvSpPr>
            <a:spLocks noChangeArrowheads="1"/>
          </p:cNvSpPr>
          <p:nvPr/>
        </p:nvSpPr>
        <p:spPr bwMode="auto">
          <a:xfrm rot="8540">
            <a:off x="7510478"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5" name="Rectangle 145"/>
          <p:cNvSpPr>
            <a:spLocks noChangeArrowheads="1"/>
          </p:cNvSpPr>
          <p:nvPr/>
        </p:nvSpPr>
        <p:spPr bwMode="auto">
          <a:xfrm rot="8540">
            <a:off x="7510478"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6" name="Rectangle 145"/>
          <p:cNvSpPr>
            <a:spLocks noChangeArrowheads="1"/>
          </p:cNvSpPr>
          <p:nvPr/>
        </p:nvSpPr>
        <p:spPr bwMode="auto">
          <a:xfrm rot="8540">
            <a:off x="7510478" y="218995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87" name="Rectangle 144"/>
          <p:cNvSpPr>
            <a:spLocks noChangeArrowheads="1"/>
          </p:cNvSpPr>
          <p:nvPr/>
        </p:nvSpPr>
        <p:spPr bwMode="auto">
          <a:xfrm rot="8540">
            <a:off x="7510478" y="2080419"/>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88" name="Rectangle 5"/>
          <p:cNvSpPr>
            <a:spLocks noChangeArrowheads="1"/>
          </p:cNvSpPr>
          <p:nvPr/>
        </p:nvSpPr>
        <p:spPr bwMode="auto">
          <a:xfrm rot="6942598">
            <a:off x="5386403" y="17406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89" name="Rectangle 12"/>
          <p:cNvSpPr>
            <a:spLocks noChangeArrowheads="1"/>
          </p:cNvSpPr>
          <p:nvPr/>
        </p:nvSpPr>
        <p:spPr bwMode="auto">
          <a:xfrm rot="5776196">
            <a:off x="5320522" y="1941512"/>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290" name="Rectangle 18"/>
          <p:cNvSpPr>
            <a:spLocks noChangeArrowheads="1"/>
          </p:cNvSpPr>
          <p:nvPr/>
        </p:nvSpPr>
        <p:spPr bwMode="auto">
          <a:xfrm rot="4578788">
            <a:off x="5339572" y="2157412"/>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291" name="Rectangle 5"/>
          <p:cNvSpPr>
            <a:spLocks noChangeArrowheads="1"/>
          </p:cNvSpPr>
          <p:nvPr/>
        </p:nvSpPr>
        <p:spPr bwMode="auto">
          <a:xfrm rot="6942598">
            <a:off x="5386403" y="1740694"/>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292" name="Rectangle 12"/>
          <p:cNvSpPr>
            <a:spLocks noChangeArrowheads="1"/>
          </p:cNvSpPr>
          <p:nvPr/>
        </p:nvSpPr>
        <p:spPr bwMode="auto">
          <a:xfrm rot="5776196">
            <a:off x="5320522" y="1941512"/>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293"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4"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5"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6" name="Rectangle 40"/>
          <p:cNvSpPr>
            <a:spLocks noChangeArrowheads="1"/>
          </p:cNvSpPr>
          <p:nvPr/>
        </p:nvSpPr>
        <p:spPr bwMode="auto">
          <a:xfrm rot="3452362">
            <a:off x="5586428"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297"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8"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9" name="Rectangle 46"/>
          <p:cNvSpPr>
            <a:spLocks noChangeArrowheads="1"/>
          </p:cNvSpPr>
          <p:nvPr/>
        </p:nvSpPr>
        <p:spPr bwMode="auto">
          <a:xfrm rot="2322964">
            <a:off x="5675328"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0" name="Rectangle 40"/>
          <p:cNvSpPr>
            <a:spLocks noChangeArrowheads="1"/>
          </p:cNvSpPr>
          <p:nvPr/>
        </p:nvSpPr>
        <p:spPr bwMode="auto">
          <a:xfrm rot="3452362">
            <a:off x="5586428"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1"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2"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3" name="Rectangle 52"/>
          <p:cNvSpPr>
            <a:spLocks noChangeArrowheads="1"/>
          </p:cNvSpPr>
          <p:nvPr/>
        </p:nvSpPr>
        <p:spPr bwMode="auto">
          <a:xfrm rot="1146636">
            <a:off x="5805503"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4" name="Rectangle 46"/>
          <p:cNvSpPr>
            <a:spLocks noChangeArrowheads="1"/>
          </p:cNvSpPr>
          <p:nvPr/>
        </p:nvSpPr>
        <p:spPr bwMode="auto">
          <a:xfrm rot="2322964">
            <a:off x="5675328"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5" name="Rectangle 40"/>
          <p:cNvSpPr>
            <a:spLocks noChangeArrowheads="1"/>
          </p:cNvSpPr>
          <p:nvPr/>
        </p:nvSpPr>
        <p:spPr bwMode="auto">
          <a:xfrm rot="3452362">
            <a:off x="5586428"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6"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7"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08" name="Rectangle 58"/>
          <p:cNvSpPr>
            <a:spLocks noChangeArrowheads="1"/>
          </p:cNvSpPr>
          <p:nvPr/>
        </p:nvSpPr>
        <p:spPr bwMode="auto">
          <a:xfrm rot="21433521">
            <a:off x="5942028"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09" name="Rectangle 52"/>
          <p:cNvSpPr>
            <a:spLocks noChangeArrowheads="1"/>
          </p:cNvSpPr>
          <p:nvPr/>
        </p:nvSpPr>
        <p:spPr bwMode="auto">
          <a:xfrm rot="1146636">
            <a:off x="5805503"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0" name="Rectangle 46"/>
          <p:cNvSpPr>
            <a:spLocks noChangeArrowheads="1"/>
          </p:cNvSpPr>
          <p:nvPr/>
        </p:nvSpPr>
        <p:spPr bwMode="auto">
          <a:xfrm rot="2322964">
            <a:off x="5675328"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1" name="Rectangle 40"/>
          <p:cNvSpPr>
            <a:spLocks noChangeArrowheads="1"/>
          </p:cNvSpPr>
          <p:nvPr/>
        </p:nvSpPr>
        <p:spPr bwMode="auto">
          <a:xfrm rot="3452362">
            <a:off x="5586428"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2"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3"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14" name="Rectangle 381"/>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5" name="Rectangle 58"/>
          <p:cNvSpPr>
            <a:spLocks noChangeArrowheads="1"/>
          </p:cNvSpPr>
          <p:nvPr/>
        </p:nvSpPr>
        <p:spPr bwMode="auto">
          <a:xfrm rot="21433521">
            <a:off x="5942028"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6" name="Rectangle 52"/>
          <p:cNvSpPr>
            <a:spLocks noChangeArrowheads="1"/>
          </p:cNvSpPr>
          <p:nvPr/>
        </p:nvSpPr>
        <p:spPr bwMode="auto">
          <a:xfrm rot="1146636">
            <a:off x="5805503"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7" name="Rectangle 46"/>
          <p:cNvSpPr>
            <a:spLocks noChangeArrowheads="1"/>
          </p:cNvSpPr>
          <p:nvPr/>
        </p:nvSpPr>
        <p:spPr bwMode="auto">
          <a:xfrm rot="2322964">
            <a:off x="5675328"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8" name="Rectangle 40"/>
          <p:cNvSpPr>
            <a:spLocks noChangeArrowheads="1"/>
          </p:cNvSpPr>
          <p:nvPr/>
        </p:nvSpPr>
        <p:spPr bwMode="auto">
          <a:xfrm rot="3452362">
            <a:off x="5586428"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9"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0"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1" name="Rectangle 70"/>
          <p:cNvSpPr>
            <a:spLocks noChangeArrowheads="1"/>
          </p:cNvSpPr>
          <p:nvPr/>
        </p:nvSpPr>
        <p:spPr bwMode="auto">
          <a:xfrm rot="19177617">
            <a:off x="6207140"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2" name="Rectangle 381"/>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3" name="Rectangle 58"/>
          <p:cNvSpPr>
            <a:spLocks noChangeArrowheads="1"/>
          </p:cNvSpPr>
          <p:nvPr/>
        </p:nvSpPr>
        <p:spPr bwMode="auto">
          <a:xfrm rot="21433521">
            <a:off x="5942028"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4" name="Rectangle 52"/>
          <p:cNvSpPr>
            <a:spLocks noChangeArrowheads="1"/>
          </p:cNvSpPr>
          <p:nvPr/>
        </p:nvSpPr>
        <p:spPr bwMode="auto">
          <a:xfrm rot="1146636">
            <a:off x="5805503"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5" name="Rectangle 46"/>
          <p:cNvSpPr>
            <a:spLocks noChangeArrowheads="1"/>
          </p:cNvSpPr>
          <p:nvPr/>
        </p:nvSpPr>
        <p:spPr bwMode="auto">
          <a:xfrm rot="2322964">
            <a:off x="5675328"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6" name="Rectangle 40"/>
          <p:cNvSpPr>
            <a:spLocks noChangeArrowheads="1"/>
          </p:cNvSpPr>
          <p:nvPr/>
        </p:nvSpPr>
        <p:spPr bwMode="auto">
          <a:xfrm rot="3452362">
            <a:off x="5586428"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27"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8"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29" name="Rectangle 372"/>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30" name="Rectangle 70"/>
          <p:cNvSpPr>
            <a:spLocks noChangeArrowheads="1"/>
          </p:cNvSpPr>
          <p:nvPr/>
        </p:nvSpPr>
        <p:spPr bwMode="auto">
          <a:xfrm rot="19177617">
            <a:off x="6207140"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1" name="Rectangle 381"/>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2" name="Rectangle 58"/>
          <p:cNvSpPr>
            <a:spLocks noChangeArrowheads="1"/>
          </p:cNvSpPr>
          <p:nvPr/>
        </p:nvSpPr>
        <p:spPr bwMode="auto">
          <a:xfrm rot="21433521">
            <a:off x="5942028"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3" name="Rectangle 52"/>
          <p:cNvSpPr>
            <a:spLocks noChangeArrowheads="1"/>
          </p:cNvSpPr>
          <p:nvPr/>
        </p:nvSpPr>
        <p:spPr bwMode="auto">
          <a:xfrm rot="1146636">
            <a:off x="5805503"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4" name="Rectangle 46"/>
          <p:cNvSpPr>
            <a:spLocks noChangeArrowheads="1"/>
          </p:cNvSpPr>
          <p:nvPr/>
        </p:nvSpPr>
        <p:spPr bwMode="auto">
          <a:xfrm rot="2322964">
            <a:off x="5675328"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5" name="Rectangle 40"/>
          <p:cNvSpPr>
            <a:spLocks noChangeArrowheads="1"/>
          </p:cNvSpPr>
          <p:nvPr/>
        </p:nvSpPr>
        <p:spPr bwMode="auto">
          <a:xfrm rot="3452362">
            <a:off x="5586428"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36"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7"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38" name="Rectangle 371"/>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39" name="Rectangle 372"/>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0" name="Rectangle 70"/>
          <p:cNvSpPr>
            <a:spLocks noChangeArrowheads="1"/>
          </p:cNvSpPr>
          <p:nvPr/>
        </p:nvSpPr>
        <p:spPr bwMode="auto">
          <a:xfrm rot="19177617">
            <a:off x="6207140"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1" name="Rectangle 381"/>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2" name="Rectangle 58"/>
          <p:cNvSpPr>
            <a:spLocks noChangeArrowheads="1"/>
          </p:cNvSpPr>
          <p:nvPr/>
        </p:nvSpPr>
        <p:spPr bwMode="auto">
          <a:xfrm rot="21433521">
            <a:off x="5942028"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43" name="Rectangle 52"/>
          <p:cNvSpPr>
            <a:spLocks noChangeArrowheads="1"/>
          </p:cNvSpPr>
          <p:nvPr/>
        </p:nvSpPr>
        <p:spPr bwMode="auto">
          <a:xfrm rot="1146636">
            <a:off x="5805503" y="24249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4" name="Rectangle 46"/>
          <p:cNvSpPr>
            <a:spLocks noChangeArrowheads="1"/>
          </p:cNvSpPr>
          <p:nvPr/>
        </p:nvSpPr>
        <p:spPr bwMode="auto">
          <a:xfrm rot="2322964">
            <a:off x="5675328" y="23566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5" name="Rectangle 40"/>
          <p:cNvSpPr>
            <a:spLocks noChangeArrowheads="1"/>
          </p:cNvSpPr>
          <p:nvPr/>
        </p:nvSpPr>
        <p:spPr bwMode="auto">
          <a:xfrm rot="3452362">
            <a:off x="5586428" y="22455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46" name="Rectangle 20"/>
          <p:cNvSpPr>
            <a:spLocks noChangeArrowheads="1"/>
          </p:cNvSpPr>
          <p:nvPr/>
        </p:nvSpPr>
        <p:spPr bwMode="auto">
          <a:xfrm rot="4578788">
            <a:off x="5537215" y="210899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7" name="Rectangle 14"/>
          <p:cNvSpPr>
            <a:spLocks noChangeArrowheads="1"/>
          </p:cNvSpPr>
          <p:nvPr/>
        </p:nvSpPr>
        <p:spPr bwMode="auto">
          <a:xfrm rot="5776196">
            <a:off x="5522928" y="1962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348" name="Rectangle 370"/>
          <p:cNvSpPr>
            <a:spLocks noChangeArrowheads="1"/>
          </p:cNvSpPr>
          <p:nvPr/>
        </p:nvSpPr>
        <p:spPr bwMode="auto">
          <a:xfrm rot="15305537">
            <a:off x="6327790" y="19407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349" name="Rectangle 371"/>
          <p:cNvSpPr>
            <a:spLocks noChangeArrowheads="1"/>
          </p:cNvSpPr>
          <p:nvPr/>
        </p:nvSpPr>
        <p:spPr bwMode="auto">
          <a:xfrm rot="16806021">
            <a:off x="6329378" y="208041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350" name="Rectangle 372"/>
          <p:cNvSpPr>
            <a:spLocks noChangeArrowheads="1"/>
          </p:cNvSpPr>
          <p:nvPr/>
        </p:nvSpPr>
        <p:spPr bwMode="auto">
          <a:xfrm rot="17949888">
            <a:off x="6286515" y="221694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351" name="Rectangle 70"/>
          <p:cNvSpPr>
            <a:spLocks noChangeArrowheads="1"/>
          </p:cNvSpPr>
          <p:nvPr/>
        </p:nvSpPr>
        <p:spPr bwMode="auto">
          <a:xfrm rot="19177617">
            <a:off x="6207140" y="233283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52" name="Rectangle 381"/>
          <p:cNvSpPr>
            <a:spLocks noChangeArrowheads="1"/>
          </p:cNvSpPr>
          <p:nvPr/>
        </p:nvSpPr>
        <p:spPr bwMode="auto">
          <a:xfrm rot="20267117">
            <a:off x="6075378" y="2412206"/>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53" name="Rectangle 58"/>
          <p:cNvSpPr>
            <a:spLocks noChangeArrowheads="1"/>
          </p:cNvSpPr>
          <p:nvPr/>
        </p:nvSpPr>
        <p:spPr bwMode="auto">
          <a:xfrm rot="21433521">
            <a:off x="5942028" y="244236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54" name="Rectangle 52"/>
          <p:cNvSpPr>
            <a:spLocks noChangeArrowheads="1"/>
          </p:cNvSpPr>
          <p:nvPr/>
        </p:nvSpPr>
        <p:spPr bwMode="auto">
          <a:xfrm rot="1146636">
            <a:off x="5805503" y="2424906"/>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355" name="Rectangle 46"/>
          <p:cNvSpPr>
            <a:spLocks noChangeArrowheads="1"/>
          </p:cNvSpPr>
          <p:nvPr/>
        </p:nvSpPr>
        <p:spPr bwMode="auto">
          <a:xfrm rot="2322964">
            <a:off x="5675328" y="235664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56" name="Rectangle 40"/>
          <p:cNvSpPr>
            <a:spLocks noChangeArrowheads="1"/>
          </p:cNvSpPr>
          <p:nvPr/>
        </p:nvSpPr>
        <p:spPr bwMode="auto">
          <a:xfrm rot="3452362">
            <a:off x="5586428" y="2245519"/>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357" name="Rectangle 20"/>
          <p:cNvSpPr>
            <a:spLocks noChangeArrowheads="1"/>
          </p:cNvSpPr>
          <p:nvPr/>
        </p:nvSpPr>
        <p:spPr bwMode="auto">
          <a:xfrm rot="4578788">
            <a:off x="5537215" y="210899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358" name="Rectangle 14"/>
          <p:cNvSpPr>
            <a:spLocks noChangeArrowheads="1"/>
          </p:cNvSpPr>
          <p:nvPr/>
        </p:nvSpPr>
        <p:spPr bwMode="auto">
          <a:xfrm rot="5776196">
            <a:off x="5522928" y="196294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5</a:t>
            </a:r>
          </a:p>
        </p:txBody>
      </p:sp>
      <p:sp>
        <p:nvSpPr>
          <p:cNvPr id="359" name="AutoShape 9"/>
          <p:cNvSpPr>
            <a:spLocks noChangeArrowheads="1"/>
          </p:cNvSpPr>
          <p:nvPr/>
        </p:nvSpPr>
        <p:spPr bwMode="auto">
          <a:xfrm rot="14810754">
            <a:off x="5191140" y="1708944"/>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0" name="AutoShape 9"/>
          <p:cNvSpPr>
            <a:spLocks noChangeArrowheads="1"/>
          </p:cNvSpPr>
          <p:nvPr/>
        </p:nvSpPr>
        <p:spPr bwMode="auto">
          <a:xfrm rot="12591112">
            <a:off x="5162565" y="2245519"/>
            <a:ext cx="96838"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1" name="Oval 106"/>
          <p:cNvSpPr>
            <a:spLocks noChangeArrowheads="1"/>
          </p:cNvSpPr>
          <p:nvPr/>
        </p:nvSpPr>
        <p:spPr bwMode="auto">
          <a:xfrm>
            <a:off x="2970213" y="1242132"/>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2" name="Oval 107"/>
          <p:cNvSpPr>
            <a:spLocks noChangeArrowheads="1"/>
          </p:cNvSpPr>
          <p:nvPr/>
        </p:nvSpPr>
        <p:spPr bwMode="auto">
          <a:xfrm flipV="1">
            <a:off x="3765550" y="2061282"/>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3" name="Oval 108"/>
          <p:cNvSpPr>
            <a:spLocks noChangeArrowheads="1"/>
          </p:cNvSpPr>
          <p:nvPr/>
        </p:nvSpPr>
        <p:spPr bwMode="auto">
          <a:xfrm>
            <a:off x="3006725" y="1286582"/>
            <a:ext cx="1558925" cy="1582738"/>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4" name="Line 111"/>
          <p:cNvSpPr>
            <a:spLocks noChangeShapeType="1"/>
          </p:cNvSpPr>
          <p:nvPr/>
        </p:nvSpPr>
        <p:spPr bwMode="auto">
          <a:xfrm flipV="1">
            <a:off x="3233738" y="2566107"/>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5" name="Line 112"/>
          <p:cNvSpPr>
            <a:spLocks noChangeShapeType="1"/>
          </p:cNvSpPr>
          <p:nvPr/>
        </p:nvSpPr>
        <p:spPr bwMode="auto">
          <a:xfrm flipH="1" flipV="1">
            <a:off x="4276725" y="2562932"/>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6" name="Rectangle 115"/>
          <p:cNvSpPr>
            <a:spLocks noChangeArrowheads="1"/>
          </p:cNvSpPr>
          <p:nvPr/>
        </p:nvSpPr>
        <p:spPr bwMode="auto">
          <a:xfrm rot="18705074">
            <a:off x="3364706" y="2427201"/>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7" name="Rectangle 116"/>
          <p:cNvSpPr>
            <a:spLocks noChangeArrowheads="1"/>
          </p:cNvSpPr>
          <p:nvPr/>
        </p:nvSpPr>
        <p:spPr bwMode="auto">
          <a:xfrm rot="19056434">
            <a:off x="4194175" y="2278770"/>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8" name="Text Box 122"/>
          <p:cNvSpPr txBox="1">
            <a:spLocks noChangeArrowheads="1"/>
          </p:cNvSpPr>
          <p:nvPr/>
        </p:nvSpPr>
        <p:spPr bwMode="auto">
          <a:xfrm>
            <a:off x="3941763" y="245022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b="1" dirty="0" smtClean="0"/>
              <a:t>0/14</a:t>
            </a:r>
            <a:endParaRPr lang="en-US" altLang="en-US" b="1" dirty="0"/>
          </a:p>
        </p:txBody>
      </p:sp>
      <p:grpSp>
        <p:nvGrpSpPr>
          <p:cNvPr id="369" name="Group 124"/>
          <p:cNvGrpSpPr>
            <a:grpSpLocks/>
          </p:cNvGrpSpPr>
          <p:nvPr/>
        </p:nvGrpSpPr>
        <p:grpSpPr bwMode="auto">
          <a:xfrm>
            <a:off x="3719513" y="2248607"/>
            <a:ext cx="134937" cy="138113"/>
            <a:chOff x="2602" y="2568"/>
            <a:chExt cx="266" cy="261"/>
          </a:xfrm>
        </p:grpSpPr>
        <p:sp>
          <p:nvSpPr>
            <p:cNvPr id="370"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71"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2"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3"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4"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5"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6"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77" name="Text Box 132"/>
          <p:cNvSpPr txBox="1">
            <a:spLocks noChangeArrowheads="1"/>
          </p:cNvSpPr>
          <p:nvPr/>
        </p:nvSpPr>
        <p:spPr bwMode="auto">
          <a:xfrm>
            <a:off x="3663950" y="2216857"/>
            <a:ext cx="24288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378" name="Rectangle 133"/>
          <p:cNvSpPr>
            <a:spLocks noChangeArrowheads="1"/>
          </p:cNvSpPr>
          <p:nvPr/>
        </p:nvSpPr>
        <p:spPr bwMode="auto">
          <a:xfrm flipH="1">
            <a:off x="3836988" y="2277182"/>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79" name="Text Box 134"/>
          <p:cNvSpPr txBox="1">
            <a:spLocks noChangeArrowheads="1"/>
          </p:cNvSpPr>
          <p:nvPr/>
        </p:nvSpPr>
        <p:spPr bwMode="auto">
          <a:xfrm>
            <a:off x="3762375" y="2220032"/>
            <a:ext cx="2270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a:solidFill>
                  <a:schemeClr val="tx1"/>
                </a:solidFill>
              </a:rPr>
              <a:t>2</a:t>
            </a:r>
          </a:p>
        </p:txBody>
      </p:sp>
      <p:sp>
        <p:nvSpPr>
          <p:cNvPr id="380" name="Line 135"/>
          <p:cNvSpPr>
            <a:spLocks noChangeShapeType="1"/>
          </p:cNvSpPr>
          <p:nvPr/>
        </p:nvSpPr>
        <p:spPr bwMode="auto">
          <a:xfrm flipH="1">
            <a:off x="3817938" y="2350207"/>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1" name="Line 136"/>
          <p:cNvSpPr>
            <a:spLocks noChangeShapeType="1"/>
          </p:cNvSpPr>
          <p:nvPr/>
        </p:nvSpPr>
        <p:spPr bwMode="auto">
          <a:xfrm flipH="1">
            <a:off x="3813175" y="2281945"/>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82"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014788" y="2672470"/>
            <a:ext cx="77787" cy="10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3890963" y="2377195"/>
            <a:ext cx="50800"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4" name="Text Box 146"/>
          <p:cNvSpPr txBox="1">
            <a:spLocks noChangeArrowheads="1"/>
          </p:cNvSpPr>
          <p:nvPr/>
        </p:nvSpPr>
        <p:spPr bwMode="auto">
          <a:xfrm rot="17741376">
            <a:off x="4204041" y="2297971"/>
            <a:ext cx="46676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CTF-4L-H</a:t>
            </a:r>
            <a:endParaRPr lang="en-US" altLang="en-US" dirty="0"/>
          </a:p>
        </p:txBody>
      </p:sp>
      <p:sp>
        <p:nvSpPr>
          <p:cNvPr id="385" name="Rectangle 147"/>
          <p:cNvSpPr>
            <a:spLocks noChangeArrowheads="1"/>
          </p:cNvSpPr>
          <p:nvPr/>
        </p:nvSpPr>
        <p:spPr bwMode="auto">
          <a:xfrm>
            <a:off x="4021138" y="2386720"/>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86" name="Text Box 148"/>
          <p:cNvSpPr txBox="1">
            <a:spLocks noChangeArrowheads="1"/>
          </p:cNvSpPr>
          <p:nvPr/>
        </p:nvSpPr>
        <p:spPr bwMode="auto">
          <a:xfrm>
            <a:off x="3900488" y="234862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b="1" dirty="0"/>
              <a:t>0</a:t>
            </a:r>
            <a:r>
              <a:rPr lang="en-US" altLang="en-US" b="1" dirty="0" smtClean="0"/>
              <a:t>/10</a:t>
            </a:r>
            <a:endParaRPr lang="en-US" altLang="en-US" b="1" dirty="0"/>
          </a:p>
        </p:txBody>
      </p:sp>
      <p:sp>
        <p:nvSpPr>
          <p:cNvPr id="387" name="Text Box 150"/>
          <p:cNvSpPr txBox="1">
            <a:spLocks noChangeArrowheads="1"/>
          </p:cNvSpPr>
          <p:nvPr/>
        </p:nvSpPr>
        <p:spPr bwMode="auto">
          <a:xfrm rot="4178376">
            <a:off x="3001169" y="2263688"/>
            <a:ext cx="1857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b="1"/>
          </a:p>
        </p:txBody>
      </p:sp>
      <p:sp>
        <p:nvSpPr>
          <p:cNvPr id="389" name="Text Box 121"/>
          <p:cNvSpPr txBox="1">
            <a:spLocks noChangeArrowheads="1"/>
          </p:cNvSpPr>
          <p:nvPr/>
        </p:nvSpPr>
        <p:spPr bwMode="auto">
          <a:xfrm rot="13537103">
            <a:off x="4120393" y="1479762"/>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228</a:t>
            </a:r>
            <a:endParaRPr lang="en-US" altLang="en-US" b="1" dirty="0"/>
          </a:p>
        </p:txBody>
      </p:sp>
      <p:sp>
        <p:nvSpPr>
          <p:cNvPr id="390" name="Text Box 120"/>
          <p:cNvSpPr txBox="1">
            <a:spLocks noChangeArrowheads="1"/>
          </p:cNvSpPr>
          <p:nvPr/>
        </p:nvSpPr>
        <p:spPr bwMode="auto">
          <a:xfrm rot="10475285">
            <a:off x="3713163" y="1281820"/>
            <a:ext cx="1841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rot="10800000"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b="1"/>
          </a:p>
        </p:txBody>
      </p:sp>
      <p:sp>
        <p:nvSpPr>
          <p:cNvPr id="392" name="Text Box 152"/>
          <p:cNvSpPr txBox="1">
            <a:spLocks noChangeArrowheads="1"/>
          </p:cNvSpPr>
          <p:nvPr/>
        </p:nvSpPr>
        <p:spPr bwMode="auto">
          <a:xfrm rot="11420615">
            <a:off x="3676554" y="1281324"/>
            <a:ext cx="46056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a:t>
            </a:r>
            <a:r>
              <a:rPr lang="en-US" cap="all" dirty="0" err="1"/>
              <a:t>Haidào</a:t>
            </a:r>
            <a:endParaRPr lang="en-US" altLang="en-US" b="1" dirty="0"/>
          </a:p>
        </p:txBody>
      </p:sp>
      <p:sp>
        <p:nvSpPr>
          <p:cNvPr id="393" name="Text Box 156"/>
          <p:cNvSpPr txBox="1">
            <a:spLocks noChangeArrowheads="1"/>
          </p:cNvSpPr>
          <p:nvPr/>
        </p:nvSpPr>
        <p:spPr bwMode="auto">
          <a:xfrm rot="10119092">
            <a:off x="3374472" y="1281431"/>
            <a:ext cx="461487"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cap="all" dirty="0" err="1" smtClean="0"/>
              <a:t>Lièrén</a:t>
            </a:r>
            <a:r>
              <a:rPr lang="en-US" cap="all" dirty="0" smtClean="0"/>
              <a:t>”</a:t>
            </a:r>
            <a:endParaRPr lang="en-US" altLang="en-US" b="1" dirty="0"/>
          </a:p>
        </p:txBody>
      </p:sp>
      <p:sp>
        <p:nvSpPr>
          <p:cNvPr id="395" name="Freeform 159"/>
          <p:cNvSpPr>
            <a:spLocks/>
          </p:cNvSpPr>
          <p:nvPr/>
        </p:nvSpPr>
        <p:spPr bwMode="auto">
          <a:xfrm>
            <a:off x="3894138" y="2477207"/>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 name="Freeform 160"/>
          <p:cNvSpPr>
            <a:spLocks/>
          </p:cNvSpPr>
          <p:nvPr/>
        </p:nvSpPr>
        <p:spPr bwMode="auto">
          <a:xfrm>
            <a:off x="3937000" y="2474032"/>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 name="AutoShape 140"/>
          <p:cNvSpPr>
            <a:spLocks noChangeArrowheads="1"/>
          </p:cNvSpPr>
          <p:nvPr/>
        </p:nvSpPr>
        <p:spPr bwMode="auto">
          <a:xfrm rot="1481547" flipV="1">
            <a:off x="4041775" y="1400882"/>
            <a:ext cx="79375" cy="76200"/>
          </a:xfrm>
          <a:prstGeom prst="star5">
            <a:avLst/>
          </a:prstGeom>
          <a:solidFill>
            <a:schemeClr val="bg1"/>
          </a:solidFill>
          <a:ln w="9525">
            <a:noFill/>
            <a:miter lim="800000"/>
            <a:headEnd/>
            <a:tailEnd/>
          </a:ln>
          <a:effectLst/>
        </p:spPr>
        <p:txBody>
          <a:bodyPr wrap="none" anchor="ctr"/>
          <a:lstStyle/>
          <a:p>
            <a:pPr algn="ctr">
              <a:defRPr/>
            </a:pPr>
            <a:endParaRPr lang="en-US">
              <a:latin typeface="Arial" charset="0"/>
              <a:cs typeface="+mn-cs"/>
            </a:endParaRPr>
          </a:p>
        </p:txBody>
      </p:sp>
      <p:pic>
        <p:nvPicPr>
          <p:cNvPr id="398" name="Picture 1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0000">
            <a:off x="4130675" y="1453270"/>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2" name="Text Box 157"/>
          <p:cNvSpPr txBox="1">
            <a:spLocks noChangeArrowheads="1"/>
          </p:cNvSpPr>
          <p:nvPr/>
        </p:nvSpPr>
        <p:spPr bwMode="auto">
          <a:xfrm rot="7204201">
            <a:off x="2924138" y="1611210"/>
            <a:ext cx="516462"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err="1" smtClean="0"/>
              <a:t>Cataphract</a:t>
            </a:r>
            <a:endParaRPr lang="en-US" altLang="en-US" b="1" dirty="0"/>
          </a:p>
        </p:txBody>
      </p:sp>
      <p:sp>
        <p:nvSpPr>
          <p:cNvPr id="403" name="Text Box 150"/>
          <p:cNvSpPr txBox="1">
            <a:spLocks noChangeArrowheads="1"/>
          </p:cNvSpPr>
          <p:nvPr/>
        </p:nvSpPr>
        <p:spPr bwMode="auto">
          <a:xfrm rot="4235127">
            <a:off x="2865091" y="2221703"/>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CHP14-15</a:t>
            </a:r>
            <a:endParaRPr lang="en-US" altLang="en-US" b="1" dirty="0"/>
          </a:p>
        </p:txBody>
      </p:sp>
      <p:pic>
        <p:nvPicPr>
          <p:cNvPr id="405" name="Picture 174" descr="House_Liao_large.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3135919">
            <a:off x="3174006" y="2440945"/>
            <a:ext cx="131763" cy="1365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406" name="Freeform 160"/>
          <p:cNvSpPr>
            <a:spLocks/>
          </p:cNvSpPr>
          <p:nvPr/>
        </p:nvSpPr>
        <p:spPr bwMode="auto">
          <a:xfrm>
            <a:off x="3982742" y="2474032"/>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Tree>
    <p:extLst>
      <p:ext uri="{BB962C8B-B14F-4D97-AF65-F5344CB8AC3E}">
        <p14:creationId xmlns:p14="http://schemas.microsoft.com/office/powerpoint/2010/main" val="262305709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381000"/>
            <a:ext cx="2665473" cy="369332"/>
          </a:xfrm>
          <a:prstGeom prst="rect">
            <a:avLst/>
          </a:prstGeom>
        </p:spPr>
        <p:txBody>
          <a:bodyPr wrap="none">
            <a:spAutoFit/>
          </a:bodyPr>
          <a:lstStyle/>
          <a:p>
            <a:r>
              <a:rPr lang="en-US" dirty="0"/>
              <a:t>L-C14 Sao-Shao Flavio Liao</a:t>
            </a:r>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8193" name="Picture 9" descr="flavio.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295400"/>
            <a:ext cx="1455738" cy="19431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384048" y="3961656"/>
            <a:ext cx="8458199" cy="20928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L-C14 </a:t>
            </a:r>
            <a:r>
              <a:rPr kumimoji="0" lang="en-US" altLang="en-US" sz="1000" b="0" i="0" u="none" strike="noStrike" cap="none" normalizeH="0" baseline="0" dirty="0" smtClean="0">
                <a:ln>
                  <a:noFill/>
                </a:ln>
                <a:solidFill>
                  <a:srgbClr val="231F20"/>
                </a:solidFill>
                <a:effectLst/>
                <a:ea typeface="Calibri" pitchFamily="34" charset="0"/>
                <a:cs typeface="MyriadPro-BoldIt"/>
              </a:rPr>
              <a:t>SAO-SHAO </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FLAVIO LIAO</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3/2/1</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H LIAO</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35 PTS OR 43 CHP14-16</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EXPERT SWORDSMANSHIP</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(optional) When this unit’s controller rolls a critical hit as part of a close combat attack that targets an opposing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unit, remove one gear card from the target (if any). This unit’s controller scores VC 1 points equal to the value of the removed gear card.</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MTS-PV-H ‘YAMARAJAH’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MORTIS</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rgbClr val="231F20"/>
              </a:solidFill>
              <a:effectLst/>
              <a:ea typeface="Calibri" pitchFamily="34" charset="0"/>
              <a:cs typeface="MyriadPro-Regular"/>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231F20"/>
                </a:solidFill>
                <a:effectLst/>
                <a:ea typeface="Calibri" pitchFamily="34" charset="0"/>
                <a:cs typeface="MyriadPro-Regular"/>
              </a:rPr>
              <a:t>Flavio was a gladiator with </a:t>
            </a:r>
            <a:r>
              <a:rPr kumimoji="0" lang="en-US" altLang="en-US" sz="1000" b="0" i="0" u="none" strike="noStrike" cap="none" normalizeH="0" baseline="0" dirty="0" err="1" smtClean="0">
                <a:ln>
                  <a:noFill/>
                </a:ln>
                <a:solidFill>
                  <a:srgbClr val="231F20"/>
                </a:solidFill>
                <a:effectLst/>
                <a:ea typeface="Calibri" pitchFamily="34" charset="0"/>
                <a:cs typeface="MyriadPro-Regular"/>
              </a:rPr>
              <a:t>Tandrek</a:t>
            </a:r>
            <a:r>
              <a:rPr kumimoji="0" lang="en-US" altLang="en-US" sz="1000" b="0" i="0" u="none" strike="noStrike" cap="none" normalizeH="0" baseline="0" dirty="0" smtClean="0">
                <a:ln>
                  <a:noFill/>
                </a:ln>
                <a:solidFill>
                  <a:srgbClr val="231F20"/>
                </a:solidFill>
                <a:effectLst/>
                <a:ea typeface="Calibri" pitchFamily="34" charset="0"/>
                <a:cs typeface="MyriadPro-Regular"/>
              </a:rPr>
              <a:t> Stables known more for his debauched parties than for almost breaking into the Top Ten in 3133. In 3136 he suddenly liquidated his assets and took his customized </a:t>
            </a:r>
            <a:r>
              <a:rPr kumimoji="0" lang="en-US" altLang="en-US" sz="1000" b="0" i="1" u="none" strike="noStrike" cap="none" normalizeH="0" baseline="0" dirty="0" smtClean="0">
                <a:ln>
                  <a:noFill/>
                </a:ln>
                <a:solidFill>
                  <a:srgbClr val="231F20"/>
                </a:solidFill>
                <a:effectLst/>
                <a:ea typeface="Calibri" pitchFamily="34" charset="0"/>
                <a:cs typeface="MyriadPro-It"/>
              </a:rPr>
              <a:t>Mortis</a:t>
            </a:r>
            <a:r>
              <a:rPr kumimoji="0" lang="en-US" altLang="en-US" sz="1000" b="0" i="0" u="none" strike="noStrike" cap="none" normalizeH="0" baseline="0" dirty="0" smtClean="0">
                <a:ln>
                  <a:noFill/>
                </a:ln>
                <a:solidFill>
                  <a:srgbClr val="231F20"/>
                </a:solidFill>
                <a:effectLst/>
                <a:ea typeface="Calibri" pitchFamily="34" charset="0"/>
                <a:cs typeface="MyriadPro-Regular"/>
              </a:rPr>
              <a:t>, “</a:t>
            </a:r>
            <a:r>
              <a:rPr kumimoji="0" lang="en-US" altLang="en-US" sz="1000" b="0" i="0" u="none" strike="noStrike" cap="none" normalizeH="0" baseline="0" dirty="0" err="1" smtClean="0">
                <a:ln>
                  <a:noFill/>
                </a:ln>
                <a:solidFill>
                  <a:srgbClr val="231F20"/>
                </a:solidFill>
                <a:effectLst/>
                <a:ea typeface="Calibri" pitchFamily="34" charset="0"/>
                <a:cs typeface="MyriadPro-Regular"/>
              </a:rPr>
              <a:t>Yamarajah</a:t>
            </a:r>
            <a:r>
              <a:rPr kumimoji="0" lang="en-US" altLang="en-US" sz="1000" b="0" i="0" u="none" strike="noStrike" cap="none" normalizeH="0" baseline="0" dirty="0" smtClean="0">
                <a:ln>
                  <a:noFill/>
                </a:ln>
                <a:solidFill>
                  <a:srgbClr val="231F20"/>
                </a:solidFill>
                <a:effectLst/>
                <a:ea typeface="Calibri" pitchFamily="34" charset="0"/>
                <a:cs typeface="MyriadPro-Regular"/>
              </a:rPr>
              <a:t>”, back to the Confederation to enlist in the </a:t>
            </a:r>
            <a:r>
              <a:rPr kumimoji="0" lang="en-US" altLang="en-US" sz="1000" b="0" i="0" u="none" strike="noStrike" cap="none" normalizeH="0" baseline="0" dirty="0" err="1" smtClean="0">
                <a:ln>
                  <a:noFill/>
                </a:ln>
                <a:solidFill>
                  <a:srgbClr val="231F20"/>
                </a:solidFill>
                <a:effectLst/>
                <a:ea typeface="Calibri" pitchFamily="34" charset="0"/>
                <a:cs typeface="MyriadPro-Regular"/>
              </a:rPr>
              <a:t>Capellan</a:t>
            </a:r>
            <a:r>
              <a:rPr kumimoji="0" lang="en-US" altLang="en-US" sz="1000" b="0" i="0" u="none" strike="noStrike" cap="none" normalizeH="0" baseline="0" dirty="0" smtClean="0">
                <a:ln>
                  <a:noFill/>
                </a:ln>
                <a:solidFill>
                  <a:srgbClr val="231F20"/>
                </a:solidFill>
                <a:effectLst/>
                <a:ea typeface="Calibri" pitchFamily="34" charset="0"/>
                <a:cs typeface="MyriadPro-Regular"/>
              </a:rPr>
              <a:t> Hussars. His flashy '</a:t>
            </a:r>
            <a:r>
              <a:rPr kumimoji="0" lang="en-US" altLang="en-US" sz="1000" b="0" i="0" u="none" strike="noStrike" cap="none" normalizeH="0" baseline="0" dirty="0" err="1" smtClean="0">
                <a:ln>
                  <a:noFill/>
                </a:ln>
                <a:solidFill>
                  <a:srgbClr val="231F20"/>
                </a:solidFill>
                <a:effectLst/>
                <a:ea typeface="Calibri" pitchFamily="34" charset="0"/>
                <a:cs typeface="MyriadPro-Regular"/>
              </a:rPr>
              <a:t>Mech</a:t>
            </a:r>
            <a:r>
              <a:rPr kumimoji="0" lang="en-US" altLang="en-US" sz="1000" b="0" i="0" u="none" strike="noStrike" cap="none" normalizeH="0" baseline="0" dirty="0" smtClean="0">
                <a:ln>
                  <a:noFill/>
                </a:ln>
                <a:solidFill>
                  <a:srgbClr val="231F20"/>
                </a:solidFill>
                <a:effectLst/>
                <a:ea typeface="Calibri" pitchFamily="34" charset="0"/>
                <a:cs typeface="MyriadPro-Regular"/>
              </a:rPr>
              <a:t> skills and capable leadership, along with a previously unsuspected fanaticism, have seen him rise quickly in the CCAF.</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Oval 106"/>
          <p:cNvSpPr>
            <a:spLocks noChangeArrowheads="1"/>
          </p:cNvSpPr>
          <p:nvPr/>
        </p:nvSpPr>
        <p:spPr bwMode="auto">
          <a:xfrm>
            <a:off x="3375863" y="1377566"/>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7" name="Oval 107"/>
          <p:cNvSpPr>
            <a:spLocks noChangeArrowheads="1"/>
          </p:cNvSpPr>
          <p:nvPr/>
        </p:nvSpPr>
        <p:spPr bwMode="auto">
          <a:xfrm flipV="1">
            <a:off x="4171200" y="2196716"/>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 name="Oval 108"/>
          <p:cNvSpPr>
            <a:spLocks noChangeArrowheads="1"/>
          </p:cNvSpPr>
          <p:nvPr/>
        </p:nvSpPr>
        <p:spPr bwMode="auto">
          <a:xfrm>
            <a:off x="3412375" y="1422016"/>
            <a:ext cx="1558925" cy="1582738"/>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9" name="Line 111"/>
          <p:cNvSpPr>
            <a:spLocks noChangeShapeType="1"/>
          </p:cNvSpPr>
          <p:nvPr/>
        </p:nvSpPr>
        <p:spPr bwMode="auto">
          <a:xfrm flipV="1">
            <a:off x="3581401" y="2701537"/>
            <a:ext cx="119900" cy="104040"/>
          </a:xfrm>
          <a:prstGeom prst="line">
            <a:avLst/>
          </a:prstGeom>
          <a:noFill/>
          <a:ln w="12700">
            <a:solidFill>
              <a:schemeClr val="tx1">
                <a:lumMod val="50000"/>
                <a:lumOff val="50000"/>
              </a:schemeClr>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2"/>
          <p:cNvSpPr>
            <a:spLocks noChangeShapeType="1"/>
          </p:cNvSpPr>
          <p:nvPr/>
        </p:nvSpPr>
        <p:spPr bwMode="auto">
          <a:xfrm flipH="1" flipV="1">
            <a:off x="4682372" y="2698363"/>
            <a:ext cx="118227" cy="92926"/>
          </a:xfrm>
          <a:prstGeom prst="line">
            <a:avLst/>
          </a:prstGeom>
          <a:noFill/>
          <a:ln w="12700">
            <a:solidFill>
              <a:schemeClr val="tx1">
                <a:lumMod val="50000"/>
                <a:lumOff val="50000"/>
              </a:schemeClr>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Rectangle 115"/>
          <p:cNvSpPr>
            <a:spLocks noChangeArrowheads="1"/>
          </p:cNvSpPr>
          <p:nvPr/>
        </p:nvSpPr>
        <p:spPr bwMode="auto">
          <a:xfrm rot="18705074">
            <a:off x="3770356" y="2562635"/>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 name="Rectangle 116"/>
          <p:cNvSpPr>
            <a:spLocks noChangeArrowheads="1"/>
          </p:cNvSpPr>
          <p:nvPr/>
        </p:nvSpPr>
        <p:spPr bwMode="auto">
          <a:xfrm rot="19056434">
            <a:off x="4599825" y="2414204"/>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3" name="Text Box 122"/>
          <p:cNvSpPr txBox="1">
            <a:spLocks noChangeArrowheads="1"/>
          </p:cNvSpPr>
          <p:nvPr/>
        </p:nvSpPr>
        <p:spPr bwMode="auto">
          <a:xfrm>
            <a:off x="4307725" y="2585654"/>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b="1" dirty="0" smtClean="0"/>
              <a:t>0/0</a:t>
            </a:r>
            <a:endParaRPr lang="en-US" altLang="en-US" b="1" dirty="0"/>
          </a:p>
        </p:txBody>
      </p:sp>
      <p:grpSp>
        <p:nvGrpSpPr>
          <p:cNvPr id="14" name="Group 124"/>
          <p:cNvGrpSpPr>
            <a:grpSpLocks/>
          </p:cNvGrpSpPr>
          <p:nvPr/>
        </p:nvGrpSpPr>
        <p:grpSpPr bwMode="auto">
          <a:xfrm>
            <a:off x="4125163" y="2384041"/>
            <a:ext cx="134937" cy="138113"/>
            <a:chOff x="2602" y="2568"/>
            <a:chExt cx="266" cy="261"/>
          </a:xfrm>
        </p:grpSpPr>
        <p:sp>
          <p:nvSpPr>
            <p:cNvPr id="15"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6"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2" name="Text Box 132"/>
          <p:cNvSpPr txBox="1">
            <a:spLocks noChangeArrowheads="1"/>
          </p:cNvSpPr>
          <p:nvPr/>
        </p:nvSpPr>
        <p:spPr bwMode="auto">
          <a:xfrm>
            <a:off x="4069600" y="2352291"/>
            <a:ext cx="24288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3" name="Rectangle 133"/>
          <p:cNvSpPr>
            <a:spLocks noChangeArrowheads="1"/>
          </p:cNvSpPr>
          <p:nvPr/>
        </p:nvSpPr>
        <p:spPr bwMode="auto">
          <a:xfrm flipH="1">
            <a:off x="4242638" y="2412616"/>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4" name="Text Box 134"/>
          <p:cNvSpPr txBox="1">
            <a:spLocks noChangeArrowheads="1"/>
          </p:cNvSpPr>
          <p:nvPr/>
        </p:nvSpPr>
        <p:spPr bwMode="auto">
          <a:xfrm>
            <a:off x="4168025" y="2355466"/>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3</a:t>
            </a:r>
            <a:endParaRPr lang="en-US" altLang="en-US" sz="600" dirty="0">
              <a:solidFill>
                <a:schemeClr val="tx1"/>
              </a:solidFill>
            </a:endParaRPr>
          </a:p>
        </p:txBody>
      </p:sp>
      <p:sp>
        <p:nvSpPr>
          <p:cNvPr id="25" name="Line 135"/>
          <p:cNvSpPr>
            <a:spLocks noChangeShapeType="1"/>
          </p:cNvSpPr>
          <p:nvPr/>
        </p:nvSpPr>
        <p:spPr bwMode="auto">
          <a:xfrm flipH="1">
            <a:off x="4223588" y="2485641"/>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6"/>
          <p:cNvSpPr>
            <a:spLocks noChangeShapeType="1"/>
          </p:cNvSpPr>
          <p:nvPr/>
        </p:nvSpPr>
        <p:spPr bwMode="auto">
          <a:xfrm flipH="1">
            <a:off x="4218825" y="2417379"/>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7"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420438" y="2807904"/>
            <a:ext cx="77787" cy="10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 Box 146"/>
          <p:cNvSpPr txBox="1">
            <a:spLocks noChangeArrowheads="1"/>
          </p:cNvSpPr>
          <p:nvPr/>
        </p:nvSpPr>
        <p:spPr bwMode="auto">
          <a:xfrm rot="17741376">
            <a:off x="4576848" y="2419319"/>
            <a:ext cx="547091"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MTS-PV-H</a:t>
            </a:r>
            <a:endParaRPr lang="en-US" altLang="en-US" dirty="0"/>
          </a:p>
        </p:txBody>
      </p:sp>
      <p:sp>
        <p:nvSpPr>
          <p:cNvPr id="30" name="Rectangle 147"/>
          <p:cNvSpPr>
            <a:spLocks noChangeArrowheads="1"/>
          </p:cNvSpPr>
          <p:nvPr/>
        </p:nvSpPr>
        <p:spPr bwMode="auto">
          <a:xfrm>
            <a:off x="4426788" y="2522154"/>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1" name="Text Box 148"/>
          <p:cNvSpPr txBox="1">
            <a:spLocks noChangeArrowheads="1"/>
          </p:cNvSpPr>
          <p:nvPr/>
        </p:nvSpPr>
        <p:spPr bwMode="auto">
          <a:xfrm>
            <a:off x="4364874" y="2484054"/>
            <a:ext cx="258763"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b="1" dirty="0" smtClean="0"/>
              <a:t>0/16</a:t>
            </a:r>
            <a:endParaRPr lang="en-US" altLang="en-US" b="1" dirty="0"/>
          </a:p>
        </p:txBody>
      </p:sp>
      <p:sp>
        <p:nvSpPr>
          <p:cNvPr id="32" name="Text Box 150"/>
          <p:cNvSpPr txBox="1">
            <a:spLocks noChangeArrowheads="1"/>
          </p:cNvSpPr>
          <p:nvPr/>
        </p:nvSpPr>
        <p:spPr bwMode="auto">
          <a:xfrm rot="4178376">
            <a:off x="3406819" y="2399122"/>
            <a:ext cx="1857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b="1"/>
          </a:p>
        </p:txBody>
      </p:sp>
      <p:sp>
        <p:nvSpPr>
          <p:cNvPr id="34" name="Text Box 121"/>
          <p:cNvSpPr txBox="1">
            <a:spLocks noChangeArrowheads="1"/>
          </p:cNvSpPr>
          <p:nvPr/>
        </p:nvSpPr>
        <p:spPr bwMode="auto">
          <a:xfrm rot="13537103">
            <a:off x="4526043" y="1615196"/>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223</a:t>
            </a:r>
            <a:endParaRPr lang="en-US" altLang="en-US" b="1" dirty="0"/>
          </a:p>
        </p:txBody>
      </p:sp>
      <p:sp>
        <p:nvSpPr>
          <p:cNvPr id="35" name="Text Box 120"/>
          <p:cNvSpPr txBox="1">
            <a:spLocks noChangeArrowheads="1"/>
          </p:cNvSpPr>
          <p:nvPr/>
        </p:nvSpPr>
        <p:spPr bwMode="auto">
          <a:xfrm rot="10475285">
            <a:off x="4118813" y="1417254"/>
            <a:ext cx="1841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rot="10800000"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b="1"/>
          </a:p>
        </p:txBody>
      </p:sp>
      <p:sp>
        <p:nvSpPr>
          <p:cNvPr id="38" name="Text Box 156"/>
          <p:cNvSpPr txBox="1">
            <a:spLocks noChangeArrowheads="1"/>
          </p:cNvSpPr>
          <p:nvPr/>
        </p:nvSpPr>
        <p:spPr bwMode="auto">
          <a:xfrm rot="10800000">
            <a:off x="3896746" y="1405664"/>
            <a:ext cx="58859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a:t> </a:t>
            </a:r>
            <a:r>
              <a:rPr lang="en-US" altLang="en-US" b="1" dirty="0" smtClean="0"/>
              <a:t>“</a:t>
            </a:r>
            <a:r>
              <a:rPr lang="en-US" altLang="en-US" b="1" dirty="0" err="1" smtClean="0"/>
              <a:t>Yamarajah</a:t>
            </a:r>
            <a:r>
              <a:rPr lang="en-US" altLang="en-US" b="1" dirty="0" smtClean="0"/>
              <a:t>”</a:t>
            </a:r>
            <a:endParaRPr lang="en-US" altLang="en-US" b="1" dirty="0"/>
          </a:p>
        </p:txBody>
      </p:sp>
      <p:sp>
        <p:nvSpPr>
          <p:cNvPr id="40" name="Freeform 159"/>
          <p:cNvSpPr>
            <a:spLocks/>
          </p:cNvSpPr>
          <p:nvPr/>
        </p:nvSpPr>
        <p:spPr bwMode="auto">
          <a:xfrm>
            <a:off x="4328472" y="2514161"/>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AutoShape 140"/>
          <p:cNvSpPr>
            <a:spLocks noChangeArrowheads="1"/>
          </p:cNvSpPr>
          <p:nvPr/>
        </p:nvSpPr>
        <p:spPr bwMode="auto">
          <a:xfrm rot="1481547" flipV="1">
            <a:off x="4447425" y="1536316"/>
            <a:ext cx="79375" cy="76200"/>
          </a:xfrm>
          <a:prstGeom prst="star5">
            <a:avLst/>
          </a:prstGeom>
          <a:solidFill>
            <a:schemeClr val="bg1"/>
          </a:solidFill>
          <a:ln w="9525">
            <a:noFill/>
            <a:miter lim="800000"/>
            <a:headEnd/>
            <a:tailEnd/>
          </a:ln>
          <a:effectLst/>
        </p:spPr>
        <p:txBody>
          <a:bodyPr wrap="none" anchor="ctr"/>
          <a:lstStyle/>
          <a:p>
            <a:pPr algn="ctr">
              <a:defRPr/>
            </a:pPr>
            <a:endParaRPr lang="en-US">
              <a:latin typeface="Arial" charset="0"/>
              <a:cs typeface="+mn-cs"/>
            </a:endParaRPr>
          </a:p>
        </p:txBody>
      </p:sp>
      <p:sp>
        <p:nvSpPr>
          <p:cNvPr id="47" name="Text Box 157"/>
          <p:cNvSpPr txBox="1">
            <a:spLocks noChangeArrowheads="1"/>
          </p:cNvSpPr>
          <p:nvPr/>
        </p:nvSpPr>
        <p:spPr bwMode="auto">
          <a:xfrm rot="7952506">
            <a:off x="3489423" y="1605111"/>
            <a:ext cx="3753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Mortis</a:t>
            </a:r>
            <a:endParaRPr lang="en-US" altLang="en-US" b="1" dirty="0"/>
          </a:p>
        </p:txBody>
      </p:sp>
      <p:sp>
        <p:nvSpPr>
          <p:cNvPr id="48" name="Text Box 150"/>
          <p:cNvSpPr txBox="1">
            <a:spLocks noChangeArrowheads="1"/>
          </p:cNvSpPr>
          <p:nvPr/>
        </p:nvSpPr>
        <p:spPr bwMode="auto">
          <a:xfrm rot="4178376">
            <a:off x="3275167" y="2364047"/>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CHP14-26</a:t>
            </a:r>
            <a:endParaRPr lang="en-US" altLang="en-US" b="1" dirty="0"/>
          </a:p>
        </p:txBody>
      </p:sp>
      <p:sp>
        <p:nvSpPr>
          <p:cNvPr id="50" name="Rectangle 131"/>
          <p:cNvSpPr>
            <a:spLocks noChangeArrowheads="1"/>
          </p:cNvSpPr>
          <p:nvPr/>
        </p:nvSpPr>
        <p:spPr bwMode="auto">
          <a:xfrm rot="8540">
            <a:off x="7303409" y="2218203"/>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1" name="Rectangle 132"/>
          <p:cNvSpPr>
            <a:spLocks noChangeArrowheads="1"/>
          </p:cNvSpPr>
          <p:nvPr/>
        </p:nvSpPr>
        <p:spPr bwMode="auto">
          <a:xfrm rot="8540">
            <a:off x="7303409" y="2327740"/>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2" name="Rectangle 133"/>
          <p:cNvSpPr>
            <a:spLocks noChangeArrowheads="1"/>
          </p:cNvSpPr>
          <p:nvPr/>
        </p:nvSpPr>
        <p:spPr bwMode="auto">
          <a:xfrm rot="8540">
            <a:off x="7303409" y="2110253"/>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3" name="Rectangle 135"/>
          <p:cNvSpPr>
            <a:spLocks noChangeArrowheads="1"/>
          </p:cNvSpPr>
          <p:nvPr/>
        </p:nvSpPr>
        <p:spPr bwMode="auto">
          <a:xfrm rot="8540">
            <a:off x="7433584" y="221820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4" name="Rectangle 136"/>
          <p:cNvSpPr>
            <a:spLocks noChangeArrowheads="1"/>
          </p:cNvSpPr>
          <p:nvPr/>
        </p:nvSpPr>
        <p:spPr bwMode="auto">
          <a:xfrm rot="8540">
            <a:off x="7433584" y="232774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55" name="Rectangle 137"/>
          <p:cNvSpPr>
            <a:spLocks noChangeArrowheads="1"/>
          </p:cNvSpPr>
          <p:nvPr/>
        </p:nvSpPr>
        <p:spPr bwMode="auto">
          <a:xfrm rot="8540">
            <a:off x="7433584" y="211025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6" name="Rectangle 138"/>
          <p:cNvSpPr>
            <a:spLocks noChangeArrowheads="1"/>
          </p:cNvSpPr>
          <p:nvPr/>
        </p:nvSpPr>
        <p:spPr bwMode="auto">
          <a:xfrm>
            <a:off x="7287534" y="2092790"/>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57" name="Rectangle 140"/>
          <p:cNvSpPr>
            <a:spLocks noChangeArrowheads="1"/>
          </p:cNvSpPr>
          <p:nvPr/>
        </p:nvSpPr>
        <p:spPr bwMode="auto">
          <a:xfrm rot="8540">
            <a:off x="7563759" y="221820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58" name="Rectangle 141"/>
          <p:cNvSpPr>
            <a:spLocks noChangeArrowheads="1"/>
          </p:cNvSpPr>
          <p:nvPr/>
        </p:nvSpPr>
        <p:spPr bwMode="auto">
          <a:xfrm rot="8540">
            <a:off x="7563759" y="232774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59" name="Rectangle 142"/>
          <p:cNvSpPr>
            <a:spLocks noChangeArrowheads="1"/>
          </p:cNvSpPr>
          <p:nvPr/>
        </p:nvSpPr>
        <p:spPr bwMode="auto">
          <a:xfrm rot="8540">
            <a:off x="7563759" y="211025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0" name="Rectangle 144"/>
          <p:cNvSpPr>
            <a:spLocks noChangeArrowheads="1"/>
          </p:cNvSpPr>
          <p:nvPr/>
        </p:nvSpPr>
        <p:spPr bwMode="auto">
          <a:xfrm rot="8540">
            <a:off x="7693934" y="222137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1" name="Rectangle 145"/>
          <p:cNvSpPr>
            <a:spLocks noChangeArrowheads="1"/>
          </p:cNvSpPr>
          <p:nvPr/>
        </p:nvSpPr>
        <p:spPr bwMode="auto">
          <a:xfrm rot="8540">
            <a:off x="7693934" y="233091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62" name="Rectangle 146"/>
          <p:cNvSpPr>
            <a:spLocks noChangeArrowheads="1"/>
          </p:cNvSpPr>
          <p:nvPr/>
        </p:nvSpPr>
        <p:spPr bwMode="auto">
          <a:xfrm rot="8540">
            <a:off x="7693934" y="2113428"/>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63" name="Rectangle 148"/>
          <p:cNvSpPr>
            <a:spLocks noChangeArrowheads="1"/>
          </p:cNvSpPr>
          <p:nvPr/>
        </p:nvSpPr>
        <p:spPr bwMode="auto">
          <a:xfrm rot="8540">
            <a:off x="7817759" y="2221378"/>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4" name="Rectangle 149"/>
          <p:cNvSpPr>
            <a:spLocks noChangeArrowheads="1"/>
          </p:cNvSpPr>
          <p:nvPr/>
        </p:nvSpPr>
        <p:spPr bwMode="auto">
          <a:xfrm rot="8540">
            <a:off x="7817759" y="2330915"/>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65" name="Rectangle 150"/>
          <p:cNvSpPr>
            <a:spLocks noChangeArrowheads="1"/>
          </p:cNvSpPr>
          <p:nvPr/>
        </p:nvSpPr>
        <p:spPr bwMode="auto">
          <a:xfrm rot="8540">
            <a:off x="7817759" y="2113428"/>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66" name="AutoShape 153"/>
          <p:cNvSpPr>
            <a:spLocks noChangeArrowheads="1"/>
          </p:cNvSpPr>
          <p:nvPr/>
        </p:nvSpPr>
        <p:spPr bwMode="auto">
          <a:xfrm flipH="1">
            <a:off x="7968571" y="225312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7" name="AutoShape 154"/>
          <p:cNvSpPr>
            <a:spLocks noChangeArrowheads="1"/>
          </p:cNvSpPr>
          <p:nvPr/>
        </p:nvSpPr>
        <p:spPr bwMode="auto">
          <a:xfrm rot="14670030" flipH="1">
            <a:off x="7983652" y="222376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8" name="AutoShape 155"/>
          <p:cNvSpPr>
            <a:spLocks noChangeArrowheads="1"/>
          </p:cNvSpPr>
          <p:nvPr/>
        </p:nvSpPr>
        <p:spPr bwMode="auto">
          <a:xfrm rot="6929970">
            <a:off x="7948727" y="222376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69" name="Oval 156"/>
          <p:cNvSpPr>
            <a:spLocks noChangeArrowheads="1"/>
          </p:cNvSpPr>
          <p:nvPr/>
        </p:nvSpPr>
        <p:spPr bwMode="auto">
          <a:xfrm>
            <a:off x="7947934" y="221502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0" name="AutoShape 158"/>
          <p:cNvSpPr>
            <a:spLocks noChangeArrowheads="1"/>
          </p:cNvSpPr>
          <p:nvPr/>
        </p:nvSpPr>
        <p:spPr bwMode="auto">
          <a:xfrm flipH="1">
            <a:off x="7970159" y="214517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1" name="AutoShape 159"/>
          <p:cNvSpPr>
            <a:spLocks noChangeArrowheads="1"/>
          </p:cNvSpPr>
          <p:nvPr/>
        </p:nvSpPr>
        <p:spPr bwMode="auto">
          <a:xfrm rot="14670030" flipH="1">
            <a:off x="7985240" y="2115809"/>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2" name="AutoShape 160"/>
          <p:cNvSpPr>
            <a:spLocks noChangeArrowheads="1"/>
          </p:cNvSpPr>
          <p:nvPr/>
        </p:nvSpPr>
        <p:spPr bwMode="auto">
          <a:xfrm rot="6929970">
            <a:off x="7950315" y="2115809"/>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3" name="Oval 161"/>
          <p:cNvSpPr>
            <a:spLocks noChangeArrowheads="1"/>
          </p:cNvSpPr>
          <p:nvPr/>
        </p:nvSpPr>
        <p:spPr bwMode="auto">
          <a:xfrm>
            <a:off x="7949521" y="210707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4" name="AutoShape 163"/>
          <p:cNvSpPr>
            <a:spLocks noChangeArrowheads="1"/>
          </p:cNvSpPr>
          <p:nvPr/>
        </p:nvSpPr>
        <p:spPr bwMode="auto">
          <a:xfrm flipH="1">
            <a:off x="7968571" y="2356315"/>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5" name="AutoShape 164"/>
          <p:cNvSpPr>
            <a:spLocks noChangeArrowheads="1"/>
          </p:cNvSpPr>
          <p:nvPr/>
        </p:nvSpPr>
        <p:spPr bwMode="auto">
          <a:xfrm rot="14670030" flipH="1">
            <a:off x="7983652" y="232694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6" name="AutoShape 165"/>
          <p:cNvSpPr>
            <a:spLocks noChangeArrowheads="1"/>
          </p:cNvSpPr>
          <p:nvPr/>
        </p:nvSpPr>
        <p:spPr bwMode="auto">
          <a:xfrm rot="6929970">
            <a:off x="7948727" y="232694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7" name="Oval 166"/>
          <p:cNvSpPr>
            <a:spLocks noChangeArrowheads="1"/>
          </p:cNvSpPr>
          <p:nvPr/>
        </p:nvSpPr>
        <p:spPr bwMode="auto">
          <a:xfrm>
            <a:off x="7947934" y="2318215"/>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78" name="Rectangle 145"/>
          <p:cNvSpPr>
            <a:spLocks noChangeArrowheads="1"/>
          </p:cNvSpPr>
          <p:nvPr/>
        </p:nvSpPr>
        <p:spPr bwMode="auto">
          <a:xfrm rot="8540">
            <a:off x="7693934" y="233091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79" name="Rectangle 145"/>
          <p:cNvSpPr>
            <a:spLocks noChangeArrowheads="1"/>
          </p:cNvSpPr>
          <p:nvPr/>
        </p:nvSpPr>
        <p:spPr bwMode="auto">
          <a:xfrm rot="8540">
            <a:off x="7693934" y="233091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0" name="Rectangle 148"/>
          <p:cNvSpPr>
            <a:spLocks noChangeArrowheads="1"/>
          </p:cNvSpPr>
          <p:nvPr/>
        </p:nvSpPr>
        <p:spPr bwMode="auto">
          <a:xfrm rot="8540">
            <a:off x="7817759" y="2221378"/>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1" name="Rectangle 145"/>
          <p:cNvSpPr>
            <a:spLocks noChangeArrowheads="1"/>
          </p:cNvSpPr>
          <p:nvPr/>
        </p:nvSpPr>
        <p:spPr bwMode="auto">
          <a:xfrm rot="8540">
            <a:off x="7693934" y="233091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82" name="Rectangle 149"/>
          <p:cNvSpPr>
            <a:spLocks noChangeArrowheads="1"/>
          </p:cNvSpPr>
          <p:nvPr/>
        </p:nvSpPr>
        <p:spPr bwMode="auto">
          <a:xfrm rot="8540">
            <a:off x="7817759" y="2330915"/>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83" name="Rectangle 144"/>
          <p:cNvSpPr>
            <a:spLocks noChangeArrowheads="1"/>
          </p:cNvSpPr>
          <p:nvPr/>
        </p:nvSpPr>
        <p:spPr bwMode="auto">
          <a:xfrm rot="8540">
            <a:off x="7693934" y="222137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4" name="Rectangle 148"/>
          <p:cNvSpPr>
            <a:spLocks noChangeArrowheads="1"/>
          </p:cNvSpPr>
          <p:nvPr/>
        </p:nvSpPr>
        <p:spPr bwMode="auto">
          <a:xfrm rot="8540">
            <a:off x="7817759" y="2221378"/>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85" name="AutoShape 154"/>
          <p:cNvSpPr>
            <a:spLocks noChangeArrowheads="1"/>
          </p:cNvSpPr>
          <p:nvPr/>
        </p:nvSpPr>
        <p:spPr bwMode="auto">
          <a:xfrm rot="14670030" flipH="1">
            <a:off x="7983652" y="222376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6" name="Oval 156"/>
          <p:cNvSpPr>
            <a:spLocks noChangeArrowheads="1"/>
          </p:cNvSpPr>
          <p:nvPr/>
        </p:nvSpPr>
        <p:spPr bwMode="auto">
          <a:xfrm>
            <a:off x="7947934" y="221502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87" name="Rectangle 148"/>
          <p:cNvSpPr>
            <a:spLocks noChangeArrowheads="1"/>
          </p:cNvSpPr>
          <p:nvPr/>
        </p:nvSpPr>
        <p:spPr bwMode="auto">
          <a:xfrm rot="8540">
            <a:off x="7817759" y="2221378"/>
            <a:ext cx="69850" cy="69850"/>
          </a:xfrm>
          <a:prstGeom prst="rect">
            <a:avLst/>
          </a:prstGeom>
          <a:solidFill>
            <a:schemeClr val="bg1"/>
          </a:solidFill>
          <a:ln>
            <a:solidFill>
              <a:schemeClr val="bg1"/>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88" name="Text Box 151"/>
          <p:cNvSpPr txBox="1">
            <a:spLocks noChangeArrowheads="1"/>
          </p:cNvSpPr>
          <p:nvPr/>
        </p:nvSpPr>
        <p:spPr bwMode="auto">
          <a:xfrm rot="16200000">
            <a:off x="7750766" y="2171973"/>
            <a:ext cx="36099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CHP14-16</a:t>
            </a:r>
            <a:endParaRPr lang="en-US" altLang="en-US" sz="300" b="1" dirty="0">
              <a:solidFill>
                <a:schemeClr val="tx1"/>
              </a:solidFill>
            </a:endParaRPr>
          </a:p>
        </p:txBody>
      </p:sp>
      <p:sp>
        <p:nvSpPr>
          <p:cNvPr id="89" name="Rectangle 144"/>
          <p:cNvSpPr>
            <a:spLocks noChangeArrowheads="1"/>
          </p:cNvSpPr>
          <p:nvPr/>
        </p:nvSpPr>
        <p:spPr bwMode="auto">
          <a:xfrm rot="8540">
            <a:off x="7693934" y="222137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90" name="Rectangle 145"/>
          <p:cNvSpPr>
            <a:spLocks noChangeArrowheads="1"/>
          </p:cNvSpPr>
          <p:nvPr/>
        </p:nvSpPr>
        <p:spPr bwMode="auto">
          <a:xfrm rot="8540">
            <a:off x="7693934" y="233091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1" name="Rectangle 150"/>
          <p:cNvSpPr>
            <a:spLocks noChangeArrowheads="1"/>
          </p:cNvSpPr>
          <p:nvPr/>
        </p:nvSpPr>
        <p:spPr bwMode="auto">
          <a:xfrm rot="8540">
            <a:off x="7817759" y="2113428"/>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2" name="Rectangle 145"/>
          <p:cNvSpPr>
            <a:spLocks noChangeArrowheads="1"/>
          </p:cNvSpPr>
          <p:nvPr/>
        </p:nvSpPr>
        <p:spPr bwMode="auto">
          <a:xfrm rot="8540">
            <a:off x="7693934" y="233091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3" name="Rectangle 145"/>
          <p:cNvSpPr>
            <a:spLocks noChangeArrowheads="1"/>
          </p:cNvSpPr>
          <p:nvPr/>
        </p:nvSpPr>
        <p:spPr bwMode="auto">
          <a:xfrm rot="8540">
            <a:off x="7693934" y="233091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94" name="Rectangle 145"/>
          <p:cNvSpPr>
            <a:spLocks noChangeArrowheads="1"/>
          </p:cNvSpPr>
          <p:nvPr/>
        </p:nvSpPr>
        <p:spPr bwMode="auto">
          <a:xfrm rot="8540">
            <a:off x="7693934" y="2330915"/>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95" name="Rectangle 144"/>
          <p:cNvSpPr>
            <a:spLocks noChangeArrowheads="1"/>
          </p:cNvSpPr>
          <p:nvPr/>
        </p:nvSpPr>
        <p:spPr bwMode="auto">
          <a:xfrm rot="8540">
            <a:off x="7693934" y="2221378"/>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96" name="Oval 3"/>
          <p:cNvSpPr>
            <a:spLocks noChangeArrowheads="1"/>
          </p:cNvSpPr>
          <p:nvPr/>
        </p:nvSpPr>
        <p:spPr bwMode="auto">
          <a:xfrm>
            <a:off x="5988959" y="2567453"/>
            <a:ext cx="88900" cy="889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97" name="Rectangle 4"/>
          <p:cNvSpPr>
            <a:spLocks noChangeArrowheads="1"/>
          </p:cNvSpPr>
          <p:nvPr/>
        </p:nvSpPr>
        <p:spPr bwMode="auto">
          <a:xfrm rot="6942598">
            <a:off x="5661934" y="1926103"/>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98" name="Rectangle 5"/>
          <p:cNvSpPr>
            <a:spLocks noChangeArrowheads="1"/>
          </p:cNvSpPr>
          <p:nvPr/>
        </p:nvSpPr>
        <p:spPr bwMode="auto">
          <a:xfrm rot="6942598">
            <a:off x="5569859" y="1881653"/>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8</a:t>
            </a:r>
          </a:p>
        </p:txBody>
      </p:sp>
      <p:sp>
        <p:nvSpPr>
          <p:cNvPr id="99" name="Rectangle 6"/>
          <p:cNvSpPr>
            <a:spLocks noChangeArrowheads="1"/>
          </p:cNvSpPr>
          <p:nvPr/>
        </p:nvSpPr>
        <p:spPr bwMode="auto">
          <a:xfrm rot="6942598">
            <a:off x="5468259" y="183402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100" name="Rectangle 7"/>
          <p:cNvSpPr>
            <a:spLocks noChangeArrowheads="1"/>
          </p:cNvSpPr>
          <p:nvPr/>
        </p:nvSpPr>
        <p:spPr bwMode="auto">
          <a:xfrm rot="6942598">
            <a:off x="5754009" y="1970553"/>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101" name="Rectangle 8"/>
          <p:cNvSpPr>
            <a:spLocks noChangeArrowheads="1"/>
          </p:cNvSpPr>
          <p:nvPr/>
        </p:nvSpPr>
        <p:spPr bwMode="auto">
          <a:xfrm rot="6588229">
            <a:off x="5430159" y="1935628"/>
            <a:ext cx="92075" cy="92075"/>
          </a:xfrm>
          <a:prstGeom prst="rect">
            <a:avLst/>
          </a:prstGeom>
          <a:solidFill>
            <a:schemeClr val="bg1"/>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21</a:t>
            </a:r>
          </a:p>
        </p:txBody>
      </p:sp>
      <p:sp>
        <p:nvSpPr>
          <p:cNvPr id="102" name="AutoShape 9"/>
          <p:cNvSpPr>
            <a:spLocks noChangeArrowheads="1"/>
          </p:cNvSpPr>
          <p:nvPr/>
        </p:nvSpPr>
        <p:spPr bwMode="auto">
          <a:xfrm rot="14810754">
            <a:off x="5374596" y="1849903"/>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03" name="Rectangle 11"/>
          <p:cNvSpPr>
            <a:spLocks noChangeArrowheads="1"/>
          </p:cNvSpPr>
          <p:nvPr/>
        </p:nvSpPr>
        <p:spPr bwMode="auto">
          <a:xfrm rot="5776196">
            <a:off x="5605578" y="2093584"/>
            <a:ext cx="90487"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104" name="Rectangle 12"/>
          <p:cNvSpPr>
            <a:spLocks noChangeArrowheads="1"/>
          </p:cNvSpPr>
          <p:nvPr/>
        </p:nvSpPr>
        <p:spPr bwMode="auto">
          <a:xfrm rot="5776196">
            <a:off x="5503978" y="2082471"/>
            <a:ext cx="90488"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8</a:t>
            </a:r>
          </a:p>
        </p:txBody>
      </p:sp>
      <p:sp>
        <p:nvSpPr>
          <p:cNvPr id="105" name="Rectangle 13"/>
          <p:cNvSpPr>
            <a:spLocks noChangeArrowheads="1"/>
          </p:cNvSpPr>
          <p:nvPr/>
        </p:nvSpPr>
        <p:spPr bwMode="auto">
          <a:xfrm rot="5776196">
            <a:off x="5392059" y="207215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06" name="Rectangle 14"/>
          <p:cNvSpPr>
            <a:spLocks noChangeArrowheads="1"/>
          </p:cNvSpPr>
          <p:nvPr/>
        </p:nvSpPr>
        <p:spPr bwMode="auto">
          <a:xfrm rot="5776196">
            <a:off x="5706384" y="2103903"/>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107" name="Rectangle 15"/>
          <p:cNvSpPr>
            <a:spLocks noChangeArrowheads="1"/>
          </p:cNvSpPr>
          <p:nvPr/>
        </p:nvSpPr>
        <p:spPr bwMode="auto">
          <a:xfrm rot="5421827">
            <a:off x="5389678" y="2179309"/>
            <a:ext cx="90487"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108" name="Rectangle 17"/>
          <p:cNvSpPr>
            <a:spLocks noChangeArrowheads="1"/>
          </p:cNvSpPr>
          <p:nvPr/>
        </p:nvSpPr>
        <p:spPr bwMode="auto">
          <a:xfrm rot="4578788">
            <a:off x="5623040" y="2274559"/>
            <a:ext cx="90487"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09" name="Rectangle 18"/>
          <p:cNvSpPr>
            <a:spLocks noChangeArrowheads="1"/>
          </p:cNvSpPr>
          <p:nvPr/>
        </p:nvSpPr>
        <p:spPr bwMode="auto">
          <a:xfrm rot="4578788">
            <a:off x="5523028" y="2298371"/>
            <a:ext cx="90488"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8</a:t>
            </a:r>
          </a:p>
        </p:txBody>
      </p:sp>
      <p:sp>
        <p:nvSpPr>
          <p:cNvPr id="110" name="Rectangle 19"/>
          <p:cNvSpPr>
            <a:spLocks noChangeArrowheads="1"/>
          </p:cNvSpPr>
          <p:nvPr/>
        </p:nvSpPr>
        <p:spPr bwMode="auto">
          <a:xfrm rot="4578788">
            <a:off x="5414284" y="23277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11" name="Rectangle 20"/>
          <p:cNvSpPr>
            <a:spLocks noChangeArrowheads="1"/>
          </p:cNvSpPr>
          <p:nvPr/>
        </p:nvSpPr>
        <p:spPr bwMode="auto">
          <a:xfrm rot="4578788">
            <a:off x="5720671" y="2249953"/>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3</a:t>
            </a:r>
            <a:endParaRPr lang="en-US" altLang="en-US" dirty="0"/>
          </a:p>
        </p:txBody>
      </p:sp>
      <p:sp>
        <p:nvSpPr>
          <p:cNvPr id="112" name="Rectangle 21"/>
          <p:cNvSpPr>
            <a:spLocks noChangeArrowheads="1"/>
          </p:cNvSpPr>
          <p:nvPr/>
        </p:nvSpPr>
        <p:spPr bwMode="auto">
          <a:xfrm rot="4224419">
            <a:off x="5450003" y="2428546"/>
            <a:ext cx="90488"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grpSp>
        <p:nvGrpSpPr>
          <p:cNvPr id="113" name="Group 23"/>
          <p:cNvGrpSpPr>
            <a:grpSpLocks/>
          </p:cNvGrpSpPr>
          <p:nvPr/>
        </p:nvGrpSpPr>
        <p:grpSpPr bwMode="auto">
          <a:xfrm>
            <a:off x="5588909" y="1694328"/>
            <a:ext cx="298450" cy="247650"/>
            <a:chOff x="2534" y="1839"/>
            <a:chExt cx="188" cy="156"/>
          </a:xfrm>
        </p:grpSpPr>
        <p:grpSp>
          <p:nvGrpSpPr>
            <p:cNvPr id="114" name="Group 24"/>
            <p:cNvGrpSpPr>
              <a:grpSpLocks/>
            </p:cNvGrpSpPr>
            <p:nvPr/>
          </p:nvGrpSpPr>
          <p:grpSpPr bwMode="auto">
            <a:xfrm rot="-5685818">
              <a:off x="2674" y="1947"/>
              <a:ext cx="48" cy="48"/>
              <a:chOff x="1776" y="2429"/>
              <a:chExt cx="160" cy="160"/>
            </a:xfrm>
          </p:grpSpPr>
          <p:sp>
            <p:nvSpPr>
              <p:cNvPr id="123"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4"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5"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15" name="Group 28"/>
            <p:cNvGrpSpPr>
              <a:grpSpLocks/>
            </p:cNvGrpSpPr>
            <p:nvPr/>
          </p:nvGrpSpPr>
          <p:grpSpPr bwMode="auto">
            <a:xfrm rot="-5685818">
              <a:off x="2620" y="1867"/>
              <a:ext cx="48" cy="48"/>
              <a:chOff x="1776" y="2429"/>
              <a:chExt cx="160" cy="160"/>
            </a:xfrm>
          </p:grpSpPr>
          <p:sp>
            <p:nvSpPr>
              <p:cNvPr id="120"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1"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22"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16" name="Group 32"/>
            <p:cNvGrpSpPr>
              <a:grpSpLocks/>
            </p:cNvGrpSpPr>
            <p:nvPr/>
          </p:nvGrpSpPr>
          <p:grpSpPr bwMode="auto">
            <a:xfrm rot="-5685818">
              <a:off x="2534" y="1839"/>
              <a:ext cx="48" cy="48"/>
              <a:chOff x="1776" y="2429"/>
              <a:chExt cx="160" cy="160"/>
            </a:xfrm>
          </p:grpSpPr>
          <p:sp>
            <p:nvSpPr>
              <p:cNvPr id="117"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18"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19"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sp>
        <p:nvSpPr>
          <p:cNvPr id="126" name="Rectangle 37"/>
          <p:cNvSpPr>
            <a:spLocks noChangeArrowheads="1"/>
          </p:cNvSpPr>
          <p:nvPr/>
        </p:nvSpPr>
        <p:spPr bwMode="auto">
          <a:xfrm rot="3452362">
            <a:off x="5682571" y="244045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27" name="Rectangle 38"/>
          <p:cNvSpPr>
            <a:spLocks noChangeArrowheads="1"/>
          </p:cNvSpPr>
          <p:nvPr/>
        </p:nvSpPr>
        <p:spPr bwMode="auto">
          <a:xfrm rot="3452362">
            <a:off x="5596846" y="2496015"/>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8</a:t>
            </a:r>
          </a:p>
        </p:txBody>
      </p:sp>
      <p:sp>
        <p:nvSpPr>
          <p:cNvPr id="128" name="Rectangle 39"/>
          <p:cNvSpPr>
            <a:spLocks noChangeArrowheads="1"/>
          </p:cNvSpPr>
          <p:nvPr/>
        </p:nvSpPr>
        <p:spPr bwMode="auto">
          <a:xfrm rot="3452362">
            <a:off x="5503184" y="25563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29" name="Rectangle 40"/>
          <p:cNvSpPr>
            <a:spLocks noChangeArrowheads="1"/>
          </p:cNvSpPr>
          <p:nvPr/>
        </p:nvSpPr>
        <p:spPr bwMode="auto">
          <a:xfrm rot="3452362">
            <a:off x="5769884" y="23864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30" name="Rectangle 41"/>
          <p:cNvSpPr>
            <a:spLocks noChangeArrowheads="1"/>
          </p:cNvSpPr>
          <p:nvPr/>
        </p:nvSpPr>
        <p:spPr bwMode="auto">
          <a:xfrm rot="3097994">
            <a:off x="5569859" y="26420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131" name="Rectangle 43"/>
          <p:cNvSpPr>
            <a:spLocks noChangeArrowheads="1"/>
          </p:cNvSpPr>
          <p:nvPr/>
        </p:nvSpPr>
        <p:spPr bwMode="auto">
          <a:xfrm rot="2322964">
            <a:off x="5795284" y="25769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2" name="Rectangle 44"/>
          <p:cNvSpPr>
            <a:spLocks noChangeArrowheads="1"/>
          </p:cNvSpPr>
          <p:nvPr/>
        </p:nvSpPr>
        <p:spPr bwMode="auto">
          <a:xfrm rot="2322964">
            <a:off x="5731784" y="265635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33" name="Rectangle 45"/>
          <p:cNvSpPr>
            <a:spLocks noChangeArrowheads="1"/>
          </p:cNvSpPr>
          <p:nvPr/>
        </p:nvSpPr>
        <p:spPr bwMode="auto">
          <a:xfrm rot="2322964">
            <a:off x="5661934" y="274525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9</a:t>
            </a:r>
          </a:p>
        </p:txBody>
      </p:sp>
      <p:sp>
        <p:nvSpPr>
          <p:cNvPr id="134" name="Rectangle 46"/>
          <p:cNvSpPr>
            <a:spLocks noChangeArrowheads="1"/>
          </p:cNvSpPr>
          <p:nvPr/>
        </p:nvSpPr>
        <p:spPr bwMode="auto">
          <a:xfrm rot="2322964">
            <a:off x="5858784" y="249760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35" name="Rectangle 47"/>
          <p:cNvSpPr>
            <a:spLocks noChangeArrowheads="1"/>
          </p:cNvSpPr>
          <p:nvPr/>
        </p:nvSpPr>
        <p:spPr bwMode="auto">
          <a:xfrm rot="1968596">
            <a:off x="5752421" y="28055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136" name="Rectangle 49"/>
          <p:cNvSpPr>
            <a:spLocks noChangeArrowheads="1"/>
          </p:cNvSpPr>
          <p:nvPr/>
        </p:nvSpPr>
        <p:spPr bwMode="auto">
          <a:xfrm rot="1146636">
            <a:off x="5955621" y="266270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7" name="Rectangle 50"/>
          <p:cNvSpPr>
            <a:spLocks noChangeArrowheads="1"/>
          </p:cNvSpPr>
          <p:nvPr/>
        </p:nvSpPr>
        <p:spPr bwMode="auto">
          <a:xfrm rot="1146636">
            <a:off x="5922284" y="27595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38" name="Rectangle 51"/>
          <p:cNvSpPr>
            <a:spLocks noChangeArrowheads="1"/>
          </p:cNvSpPr>
          <p:nvPr/>
        </p:nvSpPr>
        <p:spPr bwMode="auto">
          <a:xfrm rot="1146636">
            <a:off x="5887359" y="286590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39" name="Rectangle 52"/>
          <p:cNvSpPr>
            <a:spLocks noChangeArrowheads="1"/>
          </p:cNvSpPr>
          <p:nvPr/>
        </p:nvSpPr>
        <p:spPr bwMode="auto">
          <a:xfrm rot="1146636">
            <a:off x="5988959" y="25658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40" name="Rectangle 53"/>
          <p:cNvSpPr>
            <a:spLocks noChangeArrowheads="1"/>
          </p:cNvSpPr>
          <p:nvPr/>
        </p:nvSpPr>
        <p:spPr bwMode="auto">
          <a:xfrm rot="792268">
            <a:off x="5992134" y="289130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19</a:t>
            </a:r>
          </a:p>
        </p:txBody>
      </p:sp>
      <p:sp>
        <p:nvSpPr>
          <p:cNvPr id="141" name="Rectangle 55"/>
          <p:cNvSpPr>
            <a:spLocks noChangeArrowheads="1"/>
          </p:cNvSpPr>
          <p:nvPr/>
        </p:nvSpPr>
        <p:spPr bwMode="auto">
          <a:xfrm rot="21433521">
            <a:off x="6131834" y="2684928"/>
            <a:ext cx="90487"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42" name="Rectangle 56"/>
          <p:cNvSpPr>
            <a:spLocks noChangeArrowheads="1"/>
          </p:cNvSpPr>
          <p:nvPr/>
        </p:nvSpPr>
        <p:spPr bwMode="auto">
          <a:xfrm rot="21433521">
            <a:off x="6136596" y="278652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43" name="Rectangle 57"/>
          <p:cNvSpPr>
            <a:spLocks noChangeArrowheads="1"/>
          </p:cNvSpPr>
          <p:nvPr/>
        </p:nvSpPr>
        <p:spPr bwMode="auto">
          <a:xfrm rot="21433521">
            <a:off x="6142946" y="289924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44" name="Rectangle 58"/>
          <p:cNvSpPr>
            <a:spLocks noChangeArrowheads="1"/>
          </p:cNvSpPr>
          <p:nvPr/>
        </p:nvSpPr>
        <p:spPr bwMode="auto">
          <a:xfrm rot="21433521">
            <a:off x="6125484" y="2583328"/>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a:t>
            </a:r>
            <a:endParaRPr lang="en-US" altLang="en-US" dirty="0"/>
          </a:p>
        </p:txBody>
      </p:sp>
      <p:sp>
        <p:nvSpPr>
          <p:cNvPr id="145" name="Rectangle 59"/>
          <p:cNvSpPr>
            <a:spLocks noChangeArrowheads="1"/>
          </p:cNvSpPr>
          <p:nvPr/>
        </p:nvSpPr>
        <p:spPr bwMode="auto">
          <a:xfrm rot="21079153">
            <a:off x="6250896" y="2883365"/>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46" name="Rectangle 61"/>
          <p:cNvSpPr>
            <a:spLocks noChangeArrowheads="1"/>
          </p:cNvSpPr>
          <p:nvPr/>
        </p:nvSpPr>
        <p:spPr bwMode="auto">
          <a:xfrm rot="20267117">
            <a:off x="6296934" y="2648415"/>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47" name="Rectangle 62"/>
          <p:cNvSpPr>
            <a:spLocks noChangeArrowheads="1"/>
          </p:cNvSpPr>
          <p:nvPr/>
        </p:nvSpPr>
        <p:spPr bwMode="auto">
          <a:xfrm rot="20267117">
            <a:off x="6335034" y="27436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48" name="Rectangle 63"/>
          <p:cNvSpPr>
            <a:spLocks noChangeArrowheads="1"/>
          </p:cNvSpPr>
          <p:nvPr/>
        </p:nvSpPr>
        <p:spPr bwMode="auto">
          <a:xfrm rot="20267117">
            <a:off x="6379484" y="284685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49" name="Rectangle 64"/>
          <p:cNvSpPr>
            <a:spLocks noChangeArrowheads="1"/>
          </p:cNvSpPr>
          <p:nvPr/>
        </p:nvSpPr>
        <p:spPr bwMode="auto">
          <a:xfrm rot="20267117">
            <a:off x="6258834" y="2553165"/>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a:t>
            </a:r>
            <a:endParaRPr lang="en-US" altLang="en-US" dirty="0"/>
          </a:p>
        </p:txBody>
      </p:sp>
      <p:sp>
        <p:nvSpPr>
          <p:cNvPr id="150" name="Rectangle 65"/>
          <p:cNvSpPr>
            <a:spLocks noChangeArrowheads="1"/>
          </p:cNvSpPr>
          <p:nvPr/>
        </p:nvSpPr>
        <p:spPr bwMode="auto">
          <a:xfrm rot="19912749">
            <a:off x="6474734" y="279605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51" name="Rectangle 67"/>
          <p:cNvSpPr>
            <a:spLocks noChangeArrowheads="1"/>
          </p:cNvSpPr>
          <p:nvPr/>
        </p:nvSpPr>
        <p:spPr bwMode="auto">
          <a:xfrm rot="19177617">
            <a:off x="6455684" y="2551578"/>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52" name="Rectangle 68"/>
          <p:cNvSpPr>
            <a:spLocks noChangeArrowheads="1"/>
          </p:cNvSpPr>
          <p:nvPr/>
        </p:nvSpPr>
        <p:spPr bwMode="auto">
          <a:xfrm rot="19177617">
            <a:off x="6522359" y="26293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53" name="Rectangle 69"/>
          <p:cNvSpPr>
            <a:spLocks noChangeArrowheads="1"/>
          </p:cNvSpPr>
          <p:nvPr/>
        </p:nvSpPr>
        <p:spPr bwMode="auto">
          <a:xfrm rot="19177617">
            <a:off x="6595384" y="271350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7</a:t>
            </a:r>
          </a:p>
        </p:txBody>
      </p:sp>
      <p:sp>
        <p:nvSpPr>
          <p:cNvPr id="154" name="Rectangle 70"/>
          <p:cNvSpPr>
            <a:spLocks noChangeArrowheads="1"/>
          </p:cNvSpPr>
          <p:nvPr/>
        </p:nvSpPr>
        <p:spPr bwMode="auto">
          <a:xfrm rot="19177617">
            <a:off x="6390596" y="2473790"/>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a:t>
            </a:r>
            <a:endParaRPr lang="en-US" altLang="en-US" dirty="0"/>
          </a:p>
        </p:txBody>
      </p:sp>
      <p:sp>
        <p:nvSpPr>
          <p:cNvPr id="155" name="Rectangle 71"/>
          <p:cNvSpPr>
            <a:spLocks noChangeArrowheads="1"/>
          </p:cNvSpPr>
          <p:nvPr/>
        </p:nvSpPr>
        <p:spPr bwMode="auto">
          <a:xfrm rot="18823250">
            <a:off x="6671584" y="263730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56" name="Rectangle 73"/>
          <p:cNvSpPr>
            <a:spLocks noChangeArrowheads="1"/>
          </p:cNvSpPr>
          <p:nvPr/>
        </p:nvSpPr>
        <p:spPr bwMode="auto">
          <a:xfrm rot="17949888">
            <a:off x="6558871" y="2408703"/>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57" name="Rectangle 74"/>
          <p:cNvSpPr>
            <a:spLocks noChangeArrowheads="1"/>
          </p:cNvSpPr>
          <p:nvPr/>
        </p:nvSpPr>
        <p:spPr bwMode="auto">
          <a:xfrm rot="17949888">
            <a:off x="6649359" y="245791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58" name="Rectangle 75"/>
          <p:cNvSpPr>
            <a:spLocks noChangeArrowheads="1"/>
          </p:cNvSpPr>
          <p:nvPr/>
        </p:nvSpPr>
        <p:spPr bwMode="auto">
          <a:xfrm rot="17949888">
            <a:off x="6747784" y="251189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7</a:t>
            </a:r>
          </a:p>
        </p:txBody>
      </p:sp>
      <p:sp>
        <p:nvSpPr>
          <p:cNvPr id="159" name="Rectangle 76"/>
          <p:cNvSpPr>
            <a:spLocks noChangeArrowheads="1"/>
          </p:cNvSpPr>
          <p:nvPr/>
        </p:nvSpPr>
        <p:spPr bwMode="auto">
          <a:xfrm rot="17949888">
            <a:off x="6469971" y="2357903"/>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a:t>
            </a:r>
            <a:endParaRPr lang="en-US" altLang="en-US" dirty="0"/>
          </a:p>
        </p:txBody>
      </p:sp>
      <p:sp>
        <p:nvSpPr>
          <p:cNvPr id="160" name="Rectangle 77"/>
          <p:cNvSpPr>
            <a:spLocks noChangeArrowheads="1"/>
          </p:cNvSpPr>
          <p:nvPr/>
        </p:nvSpPr>
        <p:spPr bwMode="auto">
          <a:xfrm rot="17595513">
            <a:off x="6792234" y="24134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61" name="Text Box 78"/>
          <p:cNvSpPr txBox="1">
            <a:spLocks noChangeArrowheads="1"/>
          </p:cNvSpPr>
          <p:nvPr/>
        </p:nvSpPr>
        <p:spPr bwMode="auto">
          <a:xfrm rot="7114242">
            <a:off x="5778517" y="2055782"/>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solidFill>
                  <a:schemeClr val="tx1"/>
                </a:solidFill>
              </a:rPr>
              <a:t>CHP14-16</a:t>
            </a:r>
            <a:endParaRPr lang="en-US" altLang="en-US" dirty="0">
              <a:solidFill>
                <a:schemeClr val="tx1"/>
              </a:solidFill>
            </a:endParaRPr>
          </a:p>
        </p:txBody>
      </p:sp>
      <p:sp>
        <p:nvSpPr>
          <p:cNvPr id="162" name="Rectangle 79"/>
          <p:cNvSpPr>
            <a:spLocks noChangeArrowheads="1"/>
          </p:cNvSpPr>
          <p:nvPr/>
        </p:nvSpPr>
        <p:spPr bwMode="auto">
          <a:xfrm rot="1706668">
            <a:off x="6054046" y="2092790"/>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3" name="Oval 80"/>
          <p:cNvSpPr>
            <a:spLocks noChangeArrowheads="1"/>
          </p:cNvSpPr>
          <p:nvPr/>
        </p:nvSpPr>
        <p:spPr bwMode="auto">
          <a:xfrm>
            <a:off x="5357134" y="1410165"/>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64" name="Rectangle 277"/>
          <p:cNvSpPr>
            <a:spLocks noChangeArrowheads="1"/>
          </p:cNvSpPr>
          <p:nvPr/>
        </p:nvSpPr>
        <p:spPr bwMode="auto">
          <a:xfrm rot="16806021">
            <a:off x="6613640" y="2238046"/>
            <a:ext cx="90488"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165" name="Rectangle 278"/>
          <p:cNvSpPr>
            <a:spLocks noChangeArrowheads="1"/>
          </p:cNvSpPr>
          <p:nvPr/>
        </p:nvSpPr>
        <p:spPr bwMode="auto">
          <a:xfrm rot="16806021">
            <a:off x="6713653" y="225550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66" name="Rectangle 279"/>
          <p:cNvSpPr>
            <a:spLocks noChangeArrowheads="1"/>
          </p:cNvSpPr>
          <p:nvPr/>
        </p:nvSpPr>
        <p:spPr bwMode="auto">
          <a:xfrm rot="16806021">
            <a:off x="6823984" y="227535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7</a:t>
            </a:r>
          </a:p>
        </p:txBody>
      </p:sp>
      <p:sp>
        <p:nvSpPr>
          <p:cNvPr id="167" name="Rectangle 280"/>
          <p:cNvSpPr>
            <a:spLocks noChangeArrowheads="1"/>
          </p:cNvSpPr>
          <p:nvPr/>
        </p:nvSpPr>
        <p:spPr bwMode="auto">
          <a:xfrm rot="16806021">
            <a:off x="6512834" y="2221378"/>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a:t>
            </a:r>
            <a:endParaRPr lang="en-US" altLang="en-US" dirty="0"/>
          </a:p>
        </p:txBody>
      </p:sp>
      <p:sp>
        <p:nvSpPr>
          <p:cNvPr id="168" name="Rectangle 281"/>
          <p:cNvSpPr>
            <a:spLocks noChangeArrowheads="1"/>
          </p:cNvSpPr>
          <p:nvPr/>
        </p:nvSpPr>
        <p:spPr bwMode="auto">
          <a:xfrm rot="16451653">
            <a:off x="6834303" y="216660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169" name="Rectangle 283"/>
          <p:cNvSpPr>
            <a:spLocks noChangeArrowheads="1"/>
          </p:cNvSpPr>
          <p:nvPr/>
        </p:nvSpPr>
        <p:spPr bwMode="auto">
          <a:xfrm rot="15305537">
            <a:off x="6608878" y="2053896"/>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0" name="Rectangle 284"/>
          <p:cNvSpPr>
            <a:spLocks noChangeArrowheads="1"/>
          </p:cNvSpPr>
          <p:nvPr/>
        </p:nvSpPr>
        <p:spPr bwMode="auto">
          <a:xfrm rot="15305537">
            <a:off x="6708890" y="202690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71" name="Rectangle 285"/>
          <p:cNvSpPr>
            <a:spLocks noChangeArrowheads="1"/>
          </p:cNvSpPr>
          <p:nvPr/>
        </p:nvSpPr>
        <p:spPr bwMode="auto">
          <a:xfrm rot="15305537">
            <a:off x="6816046" y="1997540"/>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172" name="Rectangle 286"/>
          <p:cNvSpPr>
            <a:spLocks noChangeArrowheads="1"/>
          </p:cNvSpPr>
          <p:nvPr/>
        </p:nvSpPr>
        <p:spPr bwMode="auto">
          <a:xfrm rot="15305537">
            <a:off x="6511246" y="208167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73" name="Rectangle 287"/>
          <p:cNvSpPr>
            <a:spLocks noChangeArrowheads="1"/>
          </p:cNvSpPr>
          <p:nvPr/>
        </p:nvSpPr>
        <p:spPr bwMode="auto">
          <a:xfrm rot="14951169">
            <a:off x="6778740" y="1895146"/>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74" name="Rectangle 290"/>
          <p:cNvSpPr>
            <a:spLocks noChangeArrowheads="1"/>
          </p:cNvSpPr>
          <p:nvPr/>
        </p:nvSpPr>
        <p:spPr bwMode="auto">
          <a:xfrm rot="14317954">
            <a:off x="6543790" y="189355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5" name="Rectangle 291"/>
          <p:cNvSpPr>
            <a:spLocks noChangeArrowheads="1"/>
          </p:cNvSpPr>
          <p:nvPr/>
        </p:nvSpPr>
        <p:spPr bwMode="auto">
          <a:xfrm rot="14317954">
            <a:off x="6631103" y="184117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76" name="Rectangle 292"/>
          <p:cNvSpPr>
            <a:spLocks noChangeArrowheads="1"/>
          </p:cNvSpPr>
          <p:nvPr/>
        </p:nvSpPr>
        <p:spPr bwMode="auto">
          <a:xfrm rot="14317954">
            <a:off x="6725559" y="1781640"/>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177" name="Rectangle 293"/>
          <p:cNvSpPr>
            <a:spLocks noChangeArrowheads="1"/>
          </p:cNvSpPr>
          <p:nvPr/>
        </p:nvSpPr>
        <p:spPr bwMode="auto">
          <a:xfrm rot="14317954">
            <a:off x="6457271" y="194832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78" name="Rectangle 294"/>
          <p:cNvSpPr>
            <a:spLocks noChangeArrowheads="1"/>
          </p:cNvSpPr>
          <p:nvPr/>
        </p:nvSpPr>
        <p:spPr bwMode="auto">
          <a:xfrm rot="13963586">
            <a:off x="6661265" y="169353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179" name="Rectangle 296"/>
          <p:cNvSpPr>
            <a:spLocks noChangeArrowheads="1"/>
          </p:cNvSpPr>
          <p:nvPr/>
        </p:nvSpPr>
        <p:spPr bwMode="auto">
          <a:xfrm rot="13233362">
            <a:off x="6430284" y="1764178"/>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0" name="Rectangle 297"/>
          <p:cNvSpPr>
            <a:spLocks noChangeArrowheads="1"/>
          </p:cNvSpPr>
          <p:nvPr/>
        </p:nvSpPr>
        <p:spPr bwMode="auto">
          <a:xfrm rot="13233362">
            <a:off x="6496959" y="168639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81" name="Rectangle 298"/>
          <p:cNvSpPr>
            <a:spLocks noChangeArrowheads="1"/>
          </p:cNvSpPr>
          <p:nvPr/>
        </p:nvSpPr>
        <p:spPr bwMode="auto">
          <a:xfrm rot="13233362">
            <a:off x="6568396" y="1600665"/>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5</a:t>
            </a:r>
          </a:p>
        </p:txBody>
      </p:sp>
      <p:sp>
        <p:nvSpPr>
          <p:cNvPr id="182" name="Rectangle 299"/>
          <p:cNvSpPr>
            <a:spLocks noChangeArrowheads="1"/>
          </p:cNvSpPr>
          <p:nvPr/>
        </p:nvSpPr>
        <p:spPr bwMode="auto">
          <a:xfrm rot="13233362">
            <a:off x="6365196" y="1841965"/>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83" name="Rectangle 300"/>
          <p:cNvSpPr>
            <a:spLocks noChangeArrowheads="1"/>
          </p:cNvSpPr>
          <p:nvPr/>
        </p:nvSpPr>
        <p:spPr bwMode="auto">
          <a:xfrm rot="12878994">
            <a:off x="6479496" y="1538753"/>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15</a:t>
            </a:r>
            <a:endParaRPr lang="en-US" altLang="en-US" dirty="0">
              <a:solidFill>
                <a:schemeClr val="tx1"/>
              </a:solidFill>
            </a:endParaRPr>
          </a:p>
        </p:txBody>
      </p:sp>
      <p:grpSp>
        <p:nvGrpSpPr>
          <p:cNvPr id="186" name="Group 189"/>
          <p:cNvGrpSpPr>
            <a:grpSpLocks/>
          </p:cNvGrpSpPr>
          <p:nvPr/>
        </p:nvGrpSpPr>
        <p:grpSpPr bwMode="auto">
          <a:xfrm rot="-4565804">
            <a:off x="5787346" y="1535578"/>
            <a:ext cx="76200" cy="76200"/>
            <a:chOff x="1776" y="2429"/>
            <a:chExt cx="160" cy="160"/>
          </a:xfrm>
        </p:grpSpPr>
        <p:sp>
          <p:nvSpPr>
            <p:cNvPr id="187"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88"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89"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90" name="Group 185"/>
          <p:cNvGrpSpPr>
            <a:grpSpLocks/>
          </p:cNvGrpSpPr>
          <p:nvPr/>
        </p:nvGrpSpPr>
        <p:grpSpPr bwMode="auto">
          <a:xfrm rot="-4565804">
            <a:off x="5903234" y="1621303"/>
            <a:ext cx="76200" cy="76200"/>
            <a:chOff x="1776" y="2429"/>
            <a:chExt cx="160" cy="160"/>
          </a:xfrm>
        </p:grpSpPr>
        <p:sp>
          <p:nvSpPr>
            <p:cNvPr id="191"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2"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3"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94" name="Group 181"/>
          <p:cNvGrpSpPr>
            <a:grpSpLocks/>
          </p:cNvGrpSpPr>
          <p:nvPr/>
        </p:nvGrpSpPr>
        <p:grpSpPr bwMode="auto">
          <a:xfrm rot="-4565804">
            <a:off x="5944509" y="1768940"/>
            <a:ext cx="76200" cy="76200"/>
            <a:chOff x="1776" y="2429"/>
            <a:chExt cx="160" cy="160"/>
          </a:xfrm>
        </p:grpSpPr>
        <p:sp>
          <p:nvSpPr>
            <p:cNvPr id="195"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6"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197"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198" name="Group 202"/>
          <p:cNvGrpSpPr>
            <a:grpSpLocks/>
          </p:cNvGrpSpPr>
          <p:nvPr/>
        </p:nvGrpSpPr>
        <p:grpSpPr bwMode="auto">
          <a:xfrm rot="-3583198">
            <a:off x="6014359" y="1464140"/>
            <a:ext cx="76200" cy="76200"/>
            <a:chOff x="1776" y="2429"/>
            <a:chExt cx="160" cy="160"/>
          </a:xfrm>
        </p:grpSpPr>
        <p:sp>
          <p:nvSpPr>
            <p:cNvPr id="199"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0"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1"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2" name="Group 198"/>
          <p:cNvGrpSpPr>
            <a:grpSpLocks/>
          </p:cNvGrpSpPr>
          <p:nvPr/>
        </p:nvGrpSpPr>
        <p:grpSpPr bwMode="auto">
          <a:xfrm rot="-3583198">
            <a:off x="6101671" y="1578440"/>
            <a:ext cx="76200" cy="76200"/>
            <a:chOff x="1776" y="2429"/>
            <a:chExt cx="160" cy="160"/>
          </a:xfrm>
        </p:grpSpPr>
        <p:sp>
          <p:nvSpPr>
            <p:cNvPr id="203"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4"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5"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06" name="Group 194"/>
          <p:cNvGrpSpPr>
            <a:grpSpLocks/>
          </p:cNvGrpSpPr>
          <p:nvPr/>
        </p:nvGrpSpPr>
        <p:grpSpPr bwMode="auto">
          <a:xfrm rot="-3583198">
            <a:off x="6098496" y="1732428"/>
            <a:ext cx="76200" cy="76200"/>
            <a:chOff x="1776" y="2429"/>
            <a:chExt cx="160" cy="160"/>
          </a:xfrm>
        </p:grpSpPr>
        <p:sp>
          <p:nvSpPr>
            <p:cNvPr id="207"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8"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09"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11" name="Group 194"/>
          <p:cNvGrpSpPr>
            <a:grpSpLocks/>
          </p:cNvGrpSpPr>
          <p:nvPr/>
        </p:nvGrpSpPr>
        <p:grpSpPr bwMode="auto">
          <a:xfrm rot="-2710593">
            <a:off x="6249309" y="1751478"/>
            <a:ext cx="76200" cy="76200"/>
            <a:chOff x="1776" y="2429"/>
            <a:chExt cx="160" cy="160"/>
          </a:xfrm>
        </p:grpSpPr>
        <p:sp>
          <p:nvSpPr>
            <p:cNvPr id="212"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3"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4"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15" name="Group 198"/>
          <p:cNvGrpSpPr>
            <a:grpSpLocks/>
          </p:cNvGrpSpPr>
          <p:nvPr/>
        </p:nvGrpSpPr>
        <p:grpSpPr bwMode="auto">
          <a:xfrm rot="-3583198">
            <a:off x="6328684" y="1608603"/>
            <a:ext cx="76200" cy="76200"/>
            <a:chOff x="1776" y="2429"/>
            <a:chExt cx="160" cy="160"/>
          </a:xfrm>
        </p:grpSpPr>
        <p:sp>
          <p:nvSpPr>
            <p:cNvPr id="216"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7"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18"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grpSp>
        <p:nvGrpSpPr>
          <p:cNvPr id="219" name="Group 202"/>
          <p:cNvGrpSpPr>
            <a:grpSpLocks/>
          </p:cNvGrpSpPr>
          <p:nvPr/>
        </p:nvGrpSpPr>
        <p:grpSpPr bwMode="auto">
          <a:xfrm rot="-2612972">
            <a:off x="6257246" y="1464140"/>
            <a:ext cx="76200" cy="76200"/>
            <a:chOff x="1776" y="2429"/>
            <a:chExt cx="160" cy="160"/>
          </a:xfrm>
        </p:grpSpPr>
        <p:sp>
          <p:nvSpPr>
            <p:cNvPr id="220"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1"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2"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grpSp>
      <p:pic>
        <p:nvPicPr>
          <p:cNvPr id="223" name="Picture 174" descr="House_Liao_large.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135919">
            <a:off x="3575468" y="2578156"/>
            <a:ext cx="131763" cy="1365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224" name="Picture 222" descr="MeleeDa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01358" y="2619420"/>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49549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457200"/>
            <a:ext cx="1880579" cy="369332"/>
          </a:xfrm>
          <a:prstGeom prst="rect">
            <a:avLst/>
          </a:prstGeom>
        </p:spPr>
        <p:txBody>
          <a:bodyPr wrap="none">
            <a:spAutoFit/>
          </a:bodyPr>
          <a:lstStyle/>
          <a:p>
            <a:r>
              <a:rPr lang="en-US" dirty="0"/>
              <a:t>L-C15 </a:t>
            </a:r>
            <a:r>
              <a:rPr lang="en-US" dirty="0" err="1"/>
              <a:t>Kimri</a:t>
            </a:r>
            <a:r>
              <a:rPr lang="en-US" dirty="0"/>
              <a:t> </a:t>
            </a:r>
            <a:r>
              <a:rPr lang="en-US" dirty="0" err="1"/>
              <a:t>Jingco</a:t>
            </a:r>
            <a:endParaRPr lang="en-US" dirty="0"/>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9217" name="Picture 6" descr="Kimri Jingco.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447800"/>
            <a:ext cx="1723631" cy="17526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472281" y="3733800"/>
            <a:ext cx="8229599"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L-C15 DEMI-PRECENTOR KIMRI JINGCO</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2/2/1</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A COMSTAR</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48 PTS OR 61 CHP14-10</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COMMUNICATIONS SPECIALIST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(optional) </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the beginning of your command phase, roll a die. On a result of 3-6, add one order to your order pool for this round.</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AS7-DH2-A ‘ROOK’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ATLAS</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Kimri</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lived a hard life in his early years. Abused in multiple ways by his father, he was nevertheless educated at home to an amazing degree.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Jingco</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used his know-how to run several scams. His greatest achievement may have been creating a false identity to join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Comstar</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Even though his deception was discovered three years later, Kim’s abilities were such that he was officially recruited into the ranks and allowed to keep his post. But members of ROM watch him… closely.</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Oval 106"/>
          <p:cNvSpPr>
            <a:spLocks noChangeArrowheads="1"/>
          </p:cNvSpPr>
          <p:nvPr/>
        </p:nvSpPr>
        <p:spPr bwMode="auto">
          <a:xfrm>
            <a:off x="3369469" y="1451610"/>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7"/>
          <p:cNvSpPr>
            <a:spLocks noChangeArrowheads="1"/>
          </p:cNvSpPr>
          <p:nvPr/>
        </p:nvSpPr>
        <p:spPr bwMode="auto">
          <a:xfrm flipV="1">
            <a:off x="4164806" y="2270760"/>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Oval 108"/>
          <p:cNvSpPr>
            <a:spLocks noChangeArrowheads="1"/>
          </p:cNvSpPr>
          <p:nvPr/>
        </p:nvSpPr>
        <p:spPr bwMode="auto">
          <a:xfrm>
            <a:off x="3405981" y="1496060"/>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9" name="Line 109"/>
          <p:cNvSpPr>
            <a:spLocks noChangeShapeType="1"/>
          </p:cNvSpPr>
          <p:nvPr/>
        </p:nvSpPr>
        <p:spPr bwMode="auto">
          <a:xfrm rot="21493452">
            <a:off x="3412331" y="2299335"/>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0"/>
          <p:cNvSpPr>
            <a:spLocks noChangeShapeType="1"/>
          </p:cNvSpPr>
          <p:nvPr/>
        </p:nvSpPr>
        <p:spPr bwMode="auto">
          <a:xfrm rot="21565364">
            <a:off x="4863306" y="2296160"/>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1"/>
          <p:cNvSpPr>
            <a:spLocks noChangeShapeType="1"/>
          </p:cNvSpPr>
          <p:nvPr/>
        </p:nvSpPr>
        <p:spPr bwMode="auto">
          <a:xfrm flipV="1">
            <a:off x="3632994" y="2775585"/>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12"/>
          <p:cNvSpPr>
            <a:spLocks noChangeShapeType="1"/>
          </p:cNvSpPr>
          <p:nvPr/>
        </p:nvSpPr>
        <p:spPr bwMode="auto">
          <a:xfrm flipH="1" flipV="1">
            <a:off x="4675981" y="2772410"/>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Rectangle 113"/>
          <p:cNvSpPr>
            <a:spLocks noChangeArrowheads="1"/>
          </p:cNvSpPr>
          <p:nvPr/>
        </p:nvSpPr>
        <p:spPr bwMode="auto">
          <a:xfrm>
            <a:off x="3390106" y="2302510"/>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4"/>
          <p:cNvSpPr>
            <a:spLocks noChangeArrowheads="1"/>
          </p:cNvSpPr>
          <p:nvPr/>
        </p:nvSpPr>
        <p:spPr bwMode="auto">
          <a:xfrm>
            <a:off x="4869656" y="2296160"/>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5"/>
          <p:cNvSpPr>
            <a:spLocks noChangeArrowheads="1"/>
          </p:cNvSpPr>
          <p:nvPr/>
        </p:nvSpPr>
        <p:spPr bwMode="auto">
          <a:xfrm rot="18705074">
            <a:off x="3763962" y="2636679"/>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6"/>
          <p:cNvSpPr>
            <a:spLocks noChangeArrowheads="1"/>
          </p:cNvSpPr>
          <p:nvPr/>
        </p:nvSpPr>
        <p:spPr bwMode="auto">
          <a:xfrm rot="19056434">
            <a:off x="4593431" y="2488247"/>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7"/>
          <p:cNvSpPr>
            <a:spLocks noChangeArrowheads="1"/>
          </p:cNvSpPr>
          <p:nvPr/>
        </p:nvSpPr>
        <p:spPr bwMode="auto">
          <a:xfrm rot="20201368">
            <a:off x="3452019" y="2381885"/>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Rectangle 118"/>
          <p:cNvSpPr>
            <a:spLocks noChangeArrowheads="1"/>
          </p:cNvSpPr>
          <p:nvPr/>
        </p:nvSpPr>
        <p:spPr bwMode="auto">
          <a:xfrm rot="1367050">
            <a:off x="4741069" y="2378710"/>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9" name="Text Box 122"/>
          <p:cNvSpPr txBox="1">
            <a:spLocks noChangeArrowheads="1"/>
          </p:cNvSpPr>
          <p:nvPr/>
        </p:nvSpPr>
        <p:spPr bwMode="auto">
          <a:xfrm>
            <a:off x="4314031" y="2659697"/>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4/14</a:t>
            </a:r>
            <a:endParaRPr lang="en-US" altLang="en-US" b="1" dirty="0"/>
          </a:p>
        </p:txBody>
      </p:sp>
      <p:grpSp>
        <p:nvGrpSpPr>
          <p:cNvPr id="20" name="Group 124"/>
          <p:cNvGrpSpPr>
            <a:grpSpLocks/>
          </p:cNvGrpSpPr>
          <p:nvPr/>
        </p:nvGrpSpPr>
        <p:grpSpPr bwMode="auto">
          <a:xfrm>
            <a:off x="4118769" y="2458085"/>
            <a:ext cx="134937" cy="138112"/>
            <a:chOff x="2602" y="2568"/>
            <a:chExt cx="266" cy="261"/>
          </a:xfrm>
        </p:grpSpPr>
        <p:sp>
          <p:nvSpPr>
            <p:cNvPr id="21"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2"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 name="Text Box 132"/>
          <p:cNvSpPr txBox="1">
            <a:spLocks noChangeArrowheads="1"/>
          </p:cNvSpPr>
          <p:nvPr/>
        </p:nvSpPr>
        <p:spPr bwMode="auto">
          <a:xfrm>
            <a:off x="4063206" y="2426335"/>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9" name="Rectangle 133"/>
          <p:cNvSpPr>
            <a:spLocks noChangeArrowheads="1"/>
          </p:cNvSpPr>
          <p:nvPr/>
        </p:nvSpPr>
        <p:spPr bwMode="auto">
          <a:xfrm flipH="1">
            <a:off x="4236244" y="2486660"/>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0" name="Text Box 134"/>
          <p:cNvSpPr txBox="1">
            <a:spLocks noChangeArrowheads="1"/>
          </p:cNvSpPr>
          <p:nvPr/>
        </p:nvSpPr>
        <p:spPr bwMode="auto">
          <a:xfrm>
            <a:off x="4161631" y="2429510"/>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1" name="Line 135"/>
          <p:cNvSpPr>
            <a:spLocks noChangeShapeType="1"/>
          </p:cNvSpPr>
          <p:nvPr/>
        </p:nvSpPr>
        <p:spPr bwMode="auto">
          <a:xfrm flipH="1">
            <a:off x="4217194" y="2559685"/>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36"/>
          <p:cNvSpPr>
            <a:spLocks noChangeShapeType="1"/>
          </p:cNvSpPr>
          <p:nvPr/>
        </p:nvSpPr>
        <p:spPr bwMode="auto">
          <a:xfrm flipH="1">
            <a:off x="4212431" y="2491422"/>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3"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414044" y="2881947"/>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141"/>
          <p:cNvGrpSpPr>
            <a:grpSpLocks/>
          </p:cNvGrpSpPr>
          <p:nvPr/>
        </p:nvGrpSpPr>
        <p:grpSpPr bwMode="auto">
          <a:xfrm>
            <a:off x="4296569" y="2699385"/>
            <a:ext cx="92075" cy="117475"/>
            <a:chOff x="860" y="3015"/>
            <a:chExt cx="67" cy="86"/>
          </a:xfrm>
        </p:grpSpPr>
        <p:pic>
          <p:nvPicPr>
            <p:cNvPr id="35"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6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143"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890" y="3015"/>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 name="Rectangle 144"/>
          <p:cNvSpPr>
            <a:spLocks noChangeArrowheads="1"/>
          </p:cNvSpPr>
          <p:nvPr/>
        </p:nvSpPr>
        <p:spPr bwMode="auto">
          <a:xfrm rot="18829785">
            <a:off x="3545681" y="2699385"/>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Rectangle 145"/>
          <p:cNvSpPr>
            <a:spLocks noChangeArrowheads="1"/>
          </p:cNvSpPr>
          <p:nvPr/>
        </p:nvSpPr>
        <p:spPr bwMode="auto">
          <a:xfrm rot="18829785">
            <a:off x="4710906" y="2712085"/>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 name="Text Box 146"/>
          <p:cNvSpPr txBox="1">
            <a:spLocks noChangeArrowheads="1"/>
          </p:cNvSpPr>
          <p:nvPr/>
        </p:nvSpPr>
        <p:spPr bwMode="auto">
          <a:xfrm rot="17741376">
            <a:off x="4595535" y="2516327"/>
            <a:ext cx="51966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AS7-DH2-A</a:t>
            </a:r>
            <a:endParaRPr lang="en-US" altLang="en-US" dirty="0"/>
          </a:p>
        </p:txBody>
      </p:sp>
      <p:sp>
        <p:nvSpPr>
          <p:cNvPr id="40" name="Rectangle 147"/>
          <p:cNvSpPr>
            <a:spLocks noChangeArrowheads="1"/>
          </p:cNvSpPr>
          <p:nvPr/>
        </p:nvSpPr>
        <p:spPr bwMode="auto">
          <a:xfrm>
            <a:off x="4420394" y="2596197"/>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1" name="Text Box 148"/>
          <p:cNvSpPr txBox="1">
            <a:spLocks noChangeArrowheads="1"/>
          </p:cNvSpPr>
          <p:nvPr/>
        </p:nvSpPr>
        <p:spPr bwMode="auto">
          <a:xfrm>
            <a:off x="4363220" y="2558097"/>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0/16</a:t>
            </a:r>
            <a:endParaRPr lang="en-US" altLang="en-US" b="1" dirty="0"/>
          </a:p>
        </p:txBody>
      </p:sp>
      <p:grpSp>
        <p:nvGrpSpPr>
          <p:cNvPr id="42" name="Group 52"/>
          <p:cNvGrpSpPr>
            <a:grpSpLocks/>
          </p:cNvGrpSpPr>
          <p:nvPr/>
        </p:nvGrpSpPr>
        <p:grpSpPr bwMode="auto">
          <a:xfrm>
            <a:off x="4299744" y="2581910"/>
            <a:ext cx="93662" cy="127000"/>
            <a:chOff x="1098550" y="6261100"/>
            <a:chExt cx="93663" cy="127000"/>
          </a:xfrm>
        </p:grpSpPr>
        <p:sp>
          <p:nvSpPr>
            <p:cNvPr id="43" name="Freeform 138"/>
            <p:cNvSpPr>
              <a:spLocks/>
            </p:cNvSpPr>
            <p:nvPr/>
          </p:nvSpPr>
          <p:spPr bwMode="auto">
            <a:xfrm>
              <a:off x="1098550" y="6261100"/>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149"/>
            <p:cNvSpPr>
              <a:spLocks/>
            </p:cNvSpPr>
            <p:nvPr/>
          </p:nvSpPr>
          <p:spPr bwMode="auto">
            <a:xfrm>
              <a:off x="1147763" y="626427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5" name="Text Box 150"/>
          <p:cNvSpPr txBox="1">
            <a:spLocks noChangeArrowheads="1"/>
          </p:cNvSpPr>
          <p:nvPr/>
        </p:nvSpPr>
        <p:spPr bwMode="auto">
          <a:xfrm rot="4492260">
            <a:off x="3250307" y="2419260"/>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CHP14-10</a:t>
            </a:r>
            <a:endParaRPr lang="en-US" altLang="en-US" b="1" dirty="0"/>
          </a:p>
        </p:txBody>
      </p:sp>
      <p:sp>
        <p:nvSpPr>
          <p:cNvPr id="46" name="Text Box 93"/>
          <p:cNvSpPr txBox="1">
            <a:spLocks noChangeArrowheads="1"/>
          </p:cNvSpPr>
          <p:nvPr/>
        </p:nvSpPr>
        <p:spPr bwMode="auto">
          <a:xfrm rot="13392484">
            <a:off x="4515681" y="1678921"/>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294</a:t>
            </a:r>
            <a:endParaRPr lang="en-US" altLang="en-US" b="1" dirty="0"/>
          </a:p>
        </p:txBody>
      </p:sp>
      <p:sp>
        <p:nvSpPr>
          <p:cNvPr id="50" name="Text Box 136"/>
          <p:cNvSpPr txBox="1">
            <a:spLocks noChangeArrowheads="1"/>
          </p:cNvSpPr>
          <p:nvPr/>
        </p:nvSpPr>
        <p:spPr bwMode="auto">
          <a:xfrm rot="8542489">
            <a:off x="3565498" y="1607953"/>
            <a:ext cx="385664"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Atlas</a:t>
            </a:r>
            <a:endParaRPr lang="en-US" altLang="en-US" b="1" dirty="0"/>
          </a:p>
        </p:txBody>
      </p:sp>
      <p:sp>
        <p:nvSpPr>
          <p:cNvPr id="52" name="AutoShape 140"/>
          <p:cNvSpPr>
            <a:spLocks noChangeArrowheads="1"/>
          </p:cNvSpPr>
          <p:nvPr/>
        </p:nvSpPr>
        <p:spPr bwMode="auto">
          <a:xfrm rot="1481547" flipV="1">
            <a:off x="4444206" y="1610360"/>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3" name="Text Box 139"/>
          <p:cNvSpPr txBox="1">
            <a:spLocks noChangeArrowheads="1"/>
          </p:cNvSpPr>
          <p:nvPr/>
        </p:nvSpPr>
        <p:spPr bwMode="auto">
          <a:xfrm rot="10800000">
            <a:off x="3981723" y="1467714"/>
            <a:ext cx="405854"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“Rook”</a:t>
            </a:r>
            <a:endParaRPr lang="en-US" altLang="en-US" b="1" dirty="0"/>
          </a:p>
        </p:txBody>
      </p:sp>
      <p:pic>
        <p:nvPicPr>
          <p:cNvPr id="54" name="Picture 1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0000">
            <a:off x="4533106" y="1662747"/>
            <a:ext cx="730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Rectangle 131"/>
          <p:cNvSpPr>
            <a:spLocks noChangeArrowheads="1"/>
          </p:cNvSpPr>
          <p:nvPr/>
        </p:nvSpPr>
        <p:spPr bwMode="auto">
          <a:xfrm rot="8540">
            <a:off x="7271543" y="2321154"/>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8" name="Rectangle 132"/>
          <p:cNvSpPr>
            <a:spLocks noChangeArrowheads="1"/>
          </p:cNvSpPr>
          <p:nvPr/>
        </p:nvSpPr>
        <p:spPr bwMode="auto">
          <a:xfrm rot="8540">
            <a:off x="7271543" y="2430691"/>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59" name="Rectangle 133"/>
          <p:cNvSpPr>
            <a:spLocks noChangeArrowheads="1"/>
          </p:cNvSpPr>
          <p:nvPr/>
        </p:nvSpPr>
        <p:spPr bwMode="auto">
          <a:xfrm rot="8540">
            <a:off x="7271543" y="2213204"/>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0" name="Rectangle 135"/>
          <p:cNvSpPr>
            <a:spLocks noChangeArrowheads="1"/>
          </p:cNvSpPr>
          <p:nvPr/>
        </p:nvSpPr>
        <p:spPr bwMode="auto">
          <a:xfrm rot="8540">
            <a:off x="7401718" y="232115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1" name="Rectangle 136"/>
          <p:cNvSpPr>
            <a:spLocks noChangeArrowheads="1"/>
          </p:cNvSpPr>
          <p:nvPr/>
        </p:nvSpPr>
        <p:spPr bwMode="auto">
          <a:xfrm rot="8540">
            <a:off x="7401718" y="243069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2" name="Rectangle 137"/>
          <p:cNvSpPr>
            <a:spLocks noChangeArrowheads="1"/>
          </p:cNvSpPr>
          <p:nvPr/>
        </p:nvSpPr>
        <p:spPr bwMode="auto">
          <a:xfrm rot="8540">
            <a:off x="7401718" y="221320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3" name="Rectangle 138"/>
          <p:cNvSpPr>
            <a:spLocks noChangeArrowheads="1"/>
          </p:cNvSpPr>
          <p:nvPr/>
        </p:nvSpPr>
        <p:spPr bwMode="auto">
          <a:xfrm>
            <a:off x="7255668" y="2195741"/>
            <a:ext cx="935038"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64" name="Rectangle 140"/>
          <p:cNvSpPr>
            <a:spLocks noChangeArrowheads="1"/>
          </p:cNvSpPr>
          <p:nvPr/>
        </p:nvSpPr>
        <p:spPr bwMode="auto">
          <a:xfrm rot="8540">
            <a:off x="7531893" y="232115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5" name="Rectangle 141"/>
          <p:cNvSpPr>
            <a:spLocks noChangeArrowheads="1"/>
          </p:cNvSpPr>
          <p:nvPr/>
        </p:nvSpPr>
        <p:spPr bwMode="auto">
          <a:xfrm rot="8540">
            <a:off x="7531893" y="243069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66" name="Rectangle 142"/>
          <p:cNvSpPr>
            <a:spLocks noChangeArrowheads="1"/>
          </p:cNvSpPr>
          <p:nvPr/>
        </p:nvSpPr>
        <p:spPr bwMode="auto">
          <a:xfrm rot="8540">
            <a:off x="7531893" y="2213204"/>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67" name="Rectangle 144"/>
          <p:cNvSpPr>
            <a:spLocks noChangeArrowheads="1"/>
          </p:cNvSpPr>
          <p:nvPr/>
        </p:nvSpPr>
        <p:spPr bwMode="auto">
          <a:xfrm rot="8540">
            <a:off x="7662068" y="2324329"/>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68" name="Rectangle 145"/>
          <p:cNvSpPr>
            <a:spLocks noChangeArrowheads="1"/>
          </p:cNvSpPr>
          <p:nvPr/>
        </p:nvSpPr>
        <p:spPr bwMode="auto">
          <a:xfrm rot="8540">
            <a:off x="7662068" y="2433866"/>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69" name="Rectangle 146"/>
          <p:cNvSpPr>
            <a:spLocks noChangeArrowheads="1"/>
          </p:cNvSpPr>
          <p:nvPr/>
        </p:nvSpPr>
        <p:spPr bwMode="auto">
          <a:xfrm rot="8540">
            <a:off x="7662068" y="221637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70" name="Rectangle 148"/>
          <p:cNvSpPr>
            <a:spLocks noChangeArrowheads="1"/>
          </p:cNvSpPr>
          <p:nvPr/>
        </p:nvSpPr>
        <p:spPr bwMode="auto">
          <a:xfrm rot="8540">
            <a:off x="7785893" y="2324329"/>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0</a:t>
            </a:r>
          </a:p>
        </p:txBody>
      </p:sp>
      <p:sp>
        <p:nvSpPr>
          <p:cNvPr id="71" name="Rectangle 149"/>
          <p:cNvSpPr>
            <a:spLocks noChangeArrowheads="1"/>
          </p:cNvSpPr>
          <p:nvPr/>
        </p:nvSpPr>
        <p:spPr bwMode="auto">
          <a:xfrm rot="8540">
            <a:off x="7785893" y="2433866"/>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72" name="Rectangle 150"/>
          <p:cNvSpPr>
            <a:spLocks noChangeArrowheads="1"/>
          </p:cNvSpPr>
          <p:nvPr/>
        </p:nvSpPr>
        <p:spPr bwMode="auto">
          <a:xfrm rot="8540">
            <a:off x="7785893" y="221637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73" name="Text Box 151"/>
          <p:cNvSpPr txBox="1">
            <a:spLocks noChangeArrowheads="1"/>
          </p:cNvSpPr>
          <p:nvPr/>
        </p:nvSpPr>
        <p:spPr bwMode="auto">
          <a:xfrm rot="16200000">
            <a:off x="7710964" y="2286036"/>
            <a:ext cx="36099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sz="300" b="1" dirty="0" smtClean="0">
                <a:solidFill>
                  <a:schemeClr val="tx1"/>
                </a:solidFill>
              </a:rPr>
              <a:t>CHP14-10</a:t>
            </a:r>
            <a:endParaRPr lang="en-US" altLang="en-US" sz="300" b="1" dirty="0">
              <a:solidFill>
                <a:schemeClr val="tx1"/>
              </a:solidFill>
            </a:endParaRPr>
          </a:p>
        </p:txBody>
      </p:sp>
      <p:sp>
        <p:nvSpPr>
          <p:cNvPr id="74" name="AutoShape 153"/>
          <p:cNvSpPr>
            <a:spLocks noChangeArrowheads="1"/>
          </p:cNvSpPr>
          <p:nvPr/>
        </p:nvSpPr>
        <p:spPr bwMode="auto">
          <a:xfrm flipH="1">
            <a:off x="7936706" y="235607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75" name="AutoShape 154"/>
          <p:cNvSpPr>
            <a:spLocks noChangeArrowheads="1"/>
          </p:cNvSpPr>
          <p:nvPr/>
        </p:nvSpPr>
        <p:spPr bwMode="auto">
          <a:xfrm rot="14670030" flipH="1">
            <a:off x="7951787" y="232671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76" name="AutoShape 155"/>
          <p:cNvSpPr>
            <a:spLocks noChangeArrowheads="1"/>
          </p:cNvSpPr>
          <p:nvPr/>
        </p:nvSpPr>
        <p:spPr bwMode="auto">
          <a:xfrm rot="6929970">
            <a:off x="7916862" y="2326710"/>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77" name="Oval 156"/>
          <p:cNvSpPr>
            <a:spLocks noChangeArrowheads="1"/>
          </p:cNvSpPr>
          <p:nvPr/>
        </p:nvSpPr>
        <p:spPr bwMode="auto">
          <a:xfrm>
            <a:off x="7916068" y="231797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78" name="AutoShape 158"/>
          <p:cNvSpPr>
            <a:spLocks noChangeArrowheads="1"/>
          </p:cNvSpPr>
          <p:nvPr/>
        </p:nvSpPr>
        <p:spPr bwMode="auto">
          <a:xfrm flipH="1">
            <a:off x="7938293" y="2248129"/>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79" name="AutoShape 159"/>
          <p:cNvSpPr>
            <a:spLocks noChangeArrowheads="1"/>
          </p:cNvSpPr>
          <p:nvPr/>
        </p:nvSpPr>
        <p:spPr bwMode="auto">
          <a:xfrm rot="14670030" flipH="1">
            <a:off x="7953374" y="221876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0" name="AutoShape 160"/>
          <p:cNvSpPr>
            <a:spLocks noChangeArrowheads="1"/>
          </p:cNvSpPr>
          <p:nvPr/>
        </p:nvSpPr>
        <p:spPr bwMode="auto">
          <a:xfrm rot="6929970">
            <a:off x="7918449" y="2218761"/>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1" name="Oval 161"/>
          <p:cNvSpPr>
            <a:spLocks noChangeArrowheads="1"/>
          </p:cNvSpPr>
          <p:nvPr/>
        </p:nvSpPr>
        <p:spPr bwMode="auto">
          <a:xfrm>
            <a:off x="7917656" y="2210029"/>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2" name="AutoShape 163"/>
          <p:cNvSpPr>
            <a:spLocks noChangeArrowheads="1"/>
          </p:cNvSpPr>
          <p:nvPr/>
        </p:nvSpPr>
        <p:spPr bwMode="auto">
          <a:xfrm flipH="1">
            <a:off x="7936706" y="2459266"/>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3" name="AutoShape 164"/>
          <p:cNvSpPr>
            <a:spLocks noChangeArrowheads="1"/>
          </p:cNvSpPr>
          <p:nvPr/>
        </p:nvSpPr>
        <p:spPr bwMode="auto">
          <a:xfrm rot="14670030" flipH="1">
            <a:off x="7951787" y="2429897"/>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4" name="AutoShape 165"/>
          <p:cNvSpPr>
            <a:spLocks noChangeArrowheads="1"/>
          </p:cNvSpPr>
          <p:nvPr/>
        </p:nvSpPr>
        <p:spPr bwMode="auto">
          <a:xfrm rot="6929970">
            <a:off x="7916862" y="2429897"/>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5" name="Oval 166"/>
          <p:cNvSpPr>
            <a:spLocks noChangeArrowheads="1"/>
          </p:cNvSpPr>
          <p:nvPr/>
        </p:nvSpPr>
        <p:spPr bwMode="auto">
          <a:xfrm>
            <a:off x="7916068" y="2421166"/>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6" name="Oval 3"/>
          <p:cNvSpPr>
            <a:spLocks noChangeArrowheads="1"/>
          </p:cNvSpPr>
          <p:nvPr/>
        </p:nvSpPr>
        <p:spPr bwMode="auto">
          <a:xfrm>
            <a:off x="5957093" y="2670404"/>
            <a:ext cx="88900" cy="889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7" name="Rectangle 4"/>
          <p:cNvSpPr>
            <a:spLocks noChangeArrowheads="1"/>
          </p:cNvSpPr>
          <p:nvPr/>
        </p:nvSpPr>
        <p:spPr bwMode="auto">
          <a:xfrm rot="6942598">
            <a:off x="5630068" y="202905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88" name="Rectangle 5"/>
          <p:cNvSpPr>
            <a:spLocks noChangeArrowheads="1"/>
          </p:cNvSpPr>
          <p:nvPr/>
        </p:nvSpPr>
        <p:spPr bwMode="auto">
          <a:xfrm rot="6942598">
            <a:off x="5537993" y="1984604"/>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89" name="Rectangle 6"/>
          <p:cNvSpPr>
            <a:spLocks noChangeArrowheads="1"/>
          </p:cNvSpPr>
          <p:nvPr/>
        </p:nvSpPr>
        <p:spPr bwMode="auto">
          <a:xfrm rot="6942598">
            <a:off x="5436393" y="193697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90" name="Rectangle 7"/>
          <p:cNvSpPr>
            <a:spLocks noChangeArrowheads="1"/>
          </p:cNvSpPr>
          <p:nvPr/>
        </p:nvSpPr>
        <p:spPr bwMode="auto">
          <a:xfrm rot="6942598">
            <a:off x="5722143" y="2073504"/>
            <a:ext cx="92075" cy="92075"/>
          </a:xfrm>
          <a:prstGeom prst="rect">
            <a:avLst/>
          </a:prstGeom>
          <a:solidFill>
            <a:srgbClr val="66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91" name="Rectangle 8"/>
          <p:cNvSpPr>
            <a:spLocks noChangeArrowheads="1"/>
          </p:cNvSpPr>
          <p:nvPr/>
        </p:nvSpPr>
        <p:spPr bwMode="auto">
          <a:xfrm rot="6588229">
            <a:off x="5398293" y="2038579"/>
            <a:ext cx="92075" cy="92075"/>
          </a:xfrm>
          <a:prstGeom prst="rect">
            <a:avLst/>
          </a:prstGeom>
          <a:solidFill>
            <a:schemeClr val="tx1"/>
          </a:solidFill>
          <a:ln>
            <a:noFill/>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23</a:t>
            </a:r>
            <a:endParaRPr lang="en-US" altLang="en-US" dirty="0"/>
          </a:p>
        </p:txBody>
      </p:sp>
      <p:sp>
        <p:nvSpPr>
          <p:cNvPr id="92" name="AutoShape 9"/>
          <p:cNvSpPr>
            <a:spLocks noChangeArrowheads="1"/>
          </p:cNvSpPr>
          <p:nvPr/>
        </p:nvSpPr>
        <p:spPr bwMode="auto">
          <a:xfrm rot="14810754">
            <a:off x="5342731" y="1952854"/>
            <a:ext cx="96837" cy="96837"/>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93" name="Rectangle 11"/>
          <p:cNvSpPr>
            <a:spLocks noChangeArrowheads="1"/>
          </p:cNvSpPr>
          <p:nvPr/>
        </p:nvSpPr>
        <p:spPr bwMode="auto">
          <a:xfrm rot="5776196">
            <a:off x="5573712" y="219653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94" name="Rectangle 12"/>
          <p:cNvSpPr>
            <a:spLocks noChangeArrowheads="1"/>
          </p:cNvSpPr>
          <p:nvPr/>
        </p:nvSpPr>
        <p:spPr bwMode="auto">
          <a:xfrm rot="5776196">
            <a:off x="5472112" y="2185422"/>
            <a:ext cx="90488"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95" name="Rectangle 13"/>
          <p:cNvSpPr>
            <a:spLocks noChangeArrowheads="1"/>
          </p:cNvSpPr>
          <p:nvPr/>
        </p:nvSpPr>
        <p:spPr bwMode="auto">
          <a:xfrm rot="5776196">
            <a:off x="5360193" y="217510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96" name="Rectangle 14"/>
          <p:cNvSpPr>
            <a:spLocks noChangeArrowheads="1"/>
          </p:cNvSpPr>
          <p:nvPr/>
        </p:nvSpPr>
        <p:spPr bwMode="auto">
          <a:xfrm rot="5776196">
            <a:off x="5674518" y="2206854"/>
            <a:ext cx="92075" cy="92075"/>
          </a:xfrm>
          <a:prstGeom prst="rect">
            <a:avLst/>
          </a:prstGeom>
          <a:solidFill>
            <a:srgbClr val="66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97" name="Rectangle 15"/>
          <p:cNvSpPr>
            <a:spLocks noChangeArrowheads="1"/>
          </p:cNvSpPr>
          <p:nvPr/>
        </p:nvSpPr>
        <p:spPr bwMode="auto">
          <a:xfrm rot="5421827">
            <a:off x="5357812" y="2282260"/>
            <a:ext cx="90487"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sp>
        <p:nvSpPr>
          <p:cNvPr id="98" name="Rectangle 17"/>
          <p:cNvSpPr>
            <a:spLocks noChangeArrowheads="1"/>
          </p:cNvSpPr>
          <p:nvPr/>
        </p:nvSpPr>
        <p:spPr bwMode="auto">
          <a:xfrm rot="4578788">
            <a:off x="5591175" y="237751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99" name="Rectangle 18"/>
          <p:cNvSpPr>
            <a:spLocks noChangeArrowheads="1"/>
          </p:cNvSpPr>
          <p:nvPr/>
        </p:nvSpPr>
        <p:spPr bwMode="auto">
          <a:xfrm rot="4578788">
            <a:off x="5491162" y="2401322"/>
            <a:ext cx="90488"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00" name="Rectangle 19"/>
          <p:cNvSpPr>
            <a:spLocks noChangeArrowheads="1"/>
          </p:cNvSpPr>
          <p:nvPr/>
        </p:nvSpPr>
        <p:spPr bwMode="auto">
          <a:xfrm rot="4578788">
            <a:off x="5382418" y="243069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01" name="Rectangle 20"/>
          <p:cNvSpPr>
            <a:spLocks noChangeArrowheads="1"/>
          </p:cNvSpPr>
          <p:nvPr/>
        </p:nvSpPr>
        <p:spPr bwMode="auto">
          <a:xfrm rot="4578788">
            <a:off x="5688806" y="2352904"/>
            <a:ext cx="92075" cy="92075"/>
          </a:xfrm>
          <a:prstGeom prst="rect">
            <a:avLst/>
          </a:prstGeom>
          <a:solidFill>
            <a:srgbClr val="66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102" name="Rectangle 21"/>
          <p:cNvSpPr>
            <a:spLocks noChangeArrowheads="1"/>
          </p:cNvSpPr>
          <p:nvPr/>
        </p:nvSpPr>
        <p:spPr bwMode="auto">
          <a:xfrm rot="4224419">
            <a:off x="5418137" y="2531497"/>
            <a:ext cx="90488"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22</a:t>
            </a:r>
            <a:endParaRPr lang="en-US" altLang="en-US" dirty="0"/>
          </a:p>
        </p:txBody>
      </p:sp>
      <p:grpSp>
        <p:nvGrpSpPr>
          <p:cNvPr id="103" name="Group 24"/>
          <p:cNvGrpSpPr>
            <a:grpSpLocks/>
          </p:cNvGrpSpPr>
          <p:nvPr/>
        </p:nvGrpSpPr>
        <p:grpSpPr bwMode="auto">
          <a:xfrm rot="-5685818">
            <a:off x="5779293" y="1968729"/>
            <a:ext cx="76200" cy="76200"/>
            <a:chOff x="1776" y="2429"/>
            <a:chExt cx="160" cy="160"/>
          </a:xfrm>
        </p:grpSpPr>
        <p:sp>
          <p:nvSpPr>
            <p:cNvPr id="104" name="AutoShape 25"/>
            <p:cNvSpPr>
              <a:spLocks noChangeArrowheads="1"/>
            </p:cNvSpPr>
            <p:nvPr/>
          </p:nvSpPr>
          <p:spPr bwMode="auto">
            <a:xfrm>
              <a:off x="1776" y="2429"/>
              <a:ext cx="160" cy="160"/>
            </a:xfrm>
            <a:prstGeom prst="irregularSeal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5" name="Oval 26"/>
            <p:cNvSpPr>
              <a:spLocks noChangeArrowheads="1"/>
            </p:cNvSpPr>
            <p:nvPr/>
          </p:nvSpPr>
          <p:spPr bwMode="auto">
            <a:xfrm>
              <a:off x="1804" y="2462"/>
              <a:ext cx="100" cy="9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6" name="AutoShape 27"/>
            <p:cNvSpPr>
              <a:spLocks noChangeArrowheads="1"/>
            </p:cNvSpPr>
            <p:nvPr/>
          </p:nvSpPr>
          <p:spPr bwMode="auto">
            <a:xfrm flipH="1">
              <a:off x="1856" y="2466"/>
              <a:ext cx="44" cy="93"/>
            </a:xfrm>
            <a:prstGeom prst="moon">
              <a:avLst>
                <a:gd name="adj" fmla="val 500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07" name="Group 28"/>
          <p:cNvGrpSpPr>
            <a:grpSpLocks/>
          </p:cNvGrpSpPr>
          <p:nvPr/>
        </p:nvGrpSpPr>
        <p:grpSpPr bwMode="auto">
          <a:xfrm rot="-5685818">
            <a:off x="5693568" y="1841729"/>
            <a:ext cx="76200" cy="76200"/>
            <a:chOff x="1776" y="2429"/>
            <a:chExt cx="160" cy="160"/>
          </a:xfrm>
        </p:grpSpPr>
        <p:sp>
          <p:nvSpPr>
            <p:cNvPr id="108"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09"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0"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11" name="Group 32"/>
          <p:cNvGrpSpPr>
            <a:grpSpLocks/>
          </p:cNvGrpSpPr>
          <p:nvPr/>
        </p:nvGrpSpPr>
        <p:grpSpPr bwMode="auto">
          <a:xfrm rot="-5685818">
            <a:off x="5557043" y="1797279"/>
            <a:ext cx="76200" cy="76200"/>
            <a:chOff x="1776" y="2429"/>
            <a:chExt cx="160" cy="160"/>
          </a:xfrm>
        </p:grpSpPr>
        <p:sp>
          <p:nvSpPr>
            <p:cNvPr id="112"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3"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14"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115" name="Rectangle 37"/>
          <p:cNvSpPr>
            <a:spLocks noChangeArrowheads="1"/>
          </p:cNvSpPr>
          <p:nvPr/>
        </p:nvSpPr>
        <p:spPr bwMode="auto">
          <a:xfrm rot="3452362">
            <a:off x="5650706" y="254340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16" name="Rectangle 38"/>
          <p:cNvSpPr>
            <a:spLocks noChangeArrowheads="1"/>
          </p:cNvSpPr>
          <p:nvPr/>
        </p:nvSpPr>
        <p:spPr bwMode="auto">
          <a:xfrm rot="3452362">
            <a:off x="5564981" y="2598966"/>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17" name="Rectangle 39"/>
          <p:cNvSpPr>
            <a:spLocks noChangeArrowheads="1"/>
          </p:cNvSpPr>
          <p:nvPr/>
        </p:nvSpPr>
        <p:spPr bwMode="auto">
          <a:xfrm rot="3452362">
            <a:off x="5471318" y="265929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18" name="Rectangle 40"/>
          <p:cNvSpPr>
            <a:spLocks noChangeArrowheads="1"/>
          </p:cNvSpPr>
          <p:nvPr/>
        </p:nvSpPr>
        <p:spPr bwMode="auto">
          <a:xfrm rot="3452362">
            <a:off x="5738018" y="2489429"/>
            <a:ext cx="92075" cy="92075"/>
          </a:xfrm>
          <a:prstGeom prst="rect">
            <a:avLst/>
          </a:prstGeom>
          <a:solidFill>
            <a:srgbClr val="66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4</a:t>
            </a:r>
            <a:endParaRPr lang="en-US" altLang="en-US" dirty="0"/>
          </a:p>
        </p:txBody>
      </p:sp>
      <p:sp>
        <p:nvSpPr>
          <p:cNvPr id="119" name="Rectangle 41"/>
          <p:cNvSpPr>
            <a:spLocks noChangeArrowheads="1"/>
          </p:cNvSpPr>
          <p:nvPr/>
        </p:nvSpPr>
        <p:spPr bwMode="auto">
          <a:xfrm rot="3097994">
            <a:off x="5537993" y="2745016"/>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21</a:t>
            </a:r>
          </a:p>
        </p:txBody>
      </p:sp>
      <p:sp>
        <p:nvSpPr>
          <p:cNvPr id="120" name="Rectangle 43"/>
          <p:cNvSpPr>
            <a:spLocks noChangeArrowheads="1"/>
          </p:cNvSpPr>
          <p:nvPr/>
        </p:nvSpPr>
        <p:spPr bwMode="auto">
          <a:xfrm rot="2322964">
            <a:off x="5763418" y="2679929"/>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4</a:t>
            </a:r>
          </a:p>
        </p:txBody>
      </p:sp>
      <p:sp>
        <p:nvSpPr>
          <p:cNvPr id="121" name="Rectangle 44"/>
          <p:cNvSpPr>
            <a:spLocks noChangeArrowheads="1"/>
          </p:cNvSpPr>
          <p:nvPr/>
        </p:nvSpPr>
        <p:spPr bwMode="auto">
          <a:xfrm rot="2322964">
            <a:off x="5699918" y="275930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22" name="Rectangle 45"/>
          <p:cNvSpPr>
            <a:spLocks noChangeArrowheads="1"/>
          </p:cNvSpPr>
          <p:nvPr/>
        </p:nvSpPr>
        <p:spPr bwMode="auto">
          <a:xfrm rot="2322964">
            <a:off x="5630068" y="284820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123" name="Rectangle 46"/>
          <p:cNvSpPr>
            <a:spLocks noChangeArrowheads="1"/>
          </p:cNvSpPr>
          <p:nvPr/>
        </p:nvSpPr>
        <p:spPr bwMode="auto">
          <a:xfrm rot="2322964">
            <a:off x="5826918" y="2600554"/>
            <a:ext cx="92075" cy="92075"/>
          </a:xfrm>
          <a:prstGeom prst="rect">
            <a:avLst/>
          </a:prstGeom>
          <a:solidFill>
            <a:srgbClr val="7030A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4</a:t>
            </a:r>
          </a:p>
        </p:txBody>
      </p:sp>
      <p:sp>
        <p:nvSpPr>
          <p:cNvPr id="124" name="Rectangle 47"/>
          <p:cNvSpPr>
            <a:spLocks noChangeArrowheads="1"/>
          </p:cNvSpPr>
          <p:nvPr/>
        </p:nvSpPr>
        <p:spPr bwMode="auto">
          <a:xfrm rot="1968596">
            <a:off x="5720556" y="2908529"/>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21</a:t>
            </a:r>
            <a:endParaRPr lang="en-US" altLang="en-US" dirty="0"/>
          </a:p>
        </p:txBody>
      </p:sp>
      <p:sp>
        <p:nvSpPr>
          <p:cNvPr id="125" name="Rectangle 49"/>
          <p:cNvSpPr>
            <a:spLocks noChangeArrowheads="1"/>
          </p:cNvSpPr>
          <p:nvPr/>
        </p:nvSpPr>
        <p:spPr bwMode="auto">
          <a:xfrm rot="1146636">
            <a:off x="5923756" y="276565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26" name="Rectangle 50"/>
          <p:cNvSpPr>
            <a:spLocks noChangeArrowheads="1"/>
          </p:cNvSpPr>
          <p:nvPr/>
        </p:nvSpPr>
        <p:spPr bwMode="auto">
          <a:xfrm rot="1146636">
            <a:off x="5890418" y="286249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27" name="Rectangle 51"/>
          <p:cNvSpPr>
            <a:spLocks noChangeArrowheads="1"/>
          </p:cNvSpPr>
          <p:nvPr/>
        </p:nvSpPr>
        <p:spPr bwMode="auto">
          <a:xfrm rot="1146636">
            <a:off x="5855493" y="296885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8</a:t>
            </a:r>
          </a:p>
        </p:txBody>
      </p:sp>
      <p:sp>
        <p:nvSpPr>
          <p:cNvPr id="128" name="Rectangle 52"/>
          <p:cNvSpPr>
            <a:spLocks noChangeArrowheads="1"/>
          </p:cNvSpPr>
          <p:nvPr/>
        </p:nvSpPr>
        <p:spPr bwMode="auto">
          <a:xfrm rot="1146636">
            <a:off x="5957093" y="266881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29" name="Rectangle 53"/>
          <p:cNvSpPr>
            <a:spLocks noChangeArrowheads="1"/>
          </p:cNvSpPr>
          <p:nvPr/>
        </p:nvSpPr>
        <p:spPr bwMode="auto">
          <a:xfrm rot="792268">
            <a:off x="5960268" y="2994254"/>
            <a:ext cx="92075"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20</a:t>
            </a:r>
          </a:p>
        </p:txBody>
      </p:sp>
      <p:sp>
        <p:nvSpPr>
          <p:cNvPr id="130" name="Rectangle 55"/>
          <p:cNvSpPr>
            <a:spLocks noChangeArrowheads="1"/>
          </p:cNvSpPr>
          <p:nvPr/>
        </p:nvSpPr>
        <p:spPr bwMode="auto">
          <a:xfrm rot="21433521">
            <a:off x="6099968" y="2787879"/>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31" name="Rectangle 56"/>
          <p:cNvSpPr>
            <a:spLocks noChangeArrowheads="1"/>
          </p:cNvSpPr>
          <p:nvPr/>
        </p:nvSpPr>
        <p:spPr bwMode="auto">
          <a:xfrm rot="21433521">
            <a:off x="6104731" y="2889479"/>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32" name="Rectangle 57"/>
          <p:cNvSpPr>
            <a:spLocks noChangeArrowheads="1"/>
          </p:cNvSpPr>
          <p:nvPr/>
        </p:nvSpPr>
        <p:spPr bwMode="auto">
          <a:xfrm rot="21433521">
            <a:off x="6111081" y="300219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33" name="Rectangle 58"/>
          <p:cNvSpPr>
            <a:spLocks noChangeArrowheads="1"/>
          </p:cNvSpPr>
          <p:nvPr/>
        </p:nvSpPr>
        <p:spPr bwMode="auto">
          <a:xfrm rot="21433521">
            <a:off x="6093618" y="268627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134" name="Rectangle 59"/>
          <p:cNvSpPr>
            <a:spLocks noChangeArrowheads="1"/>
          </p:cNvSpPr>
          <p:nvPr/>
        </p:nvSpPr>
        <p:spPr bwMode="auto">
          <a:xfrm rot="21079153">
            <a:off x="6219031" y="2986316"/>
            <a:ext cx="90487" cy="92075"/>
          </a:xfrm>
          <a:prstGeom prst="rect">
            <a:avLst/>
          </a:prstGeom>
          <a:solidFill>
            <a:schemeClr val="tx1">
              <a:lumMod val="50000"/>
              <a:lumOff val="50000"/>
            </a:schemeClr>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20</a:t>
            </a:r>
          </a:p>
        </p:txBody>
      </p:sp>
      <p:sp>
        <p:nvSpPr>
          <p:cNvPr id="135" name="Rectangle 61"/>
          <p:cNvSpPr>
            <a:spLocks noChangeArrowheads="1"/>
          </p:cNvSpPr>
          <p:nvPr/>
        </p:nvSpPr>
        <p:spPr bwMode="auto">
          <a:xfrm rot="20267117">
            <a:off x="6265068" y="275136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36" name="Rectangle 62"/>
          <p:cNvSpPr>
            <a:spLocks noChangeArrowheads="1"/>
          </p:cNvSpPr>
          <p:nvPr/>
        </p:nvSpPr>
        <p:spPr bwMode="auto">
          <a:xfrm rot="20267117">
            <a:off x="6303168" y="284661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37" name="Rectangle 63"/>
          <p:cNvSpPr>
            <a:spLocks noChangeArrowheads="1"/>
          </p:cNvSpPr>
          <p:nvPr/>
        </p:nvSpPr>
        <p:spPr bwMode="auto">
          <a:xfrm rot="20267117">
            <a:off x="6347618" y="294980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138" name="Rectangle 64"/>
          <p:cNvSpPr>
            <a:spLocks noChangeArrowheads="1"/>
          </p:cNvSpPr>
          <p:nvPr/>
        </p:nvSpPr>
        <p:spPr bwMode="auto">
          <a:xfrm rot="20267117">
            <a:off x="6226968" y="265611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139" name="Rectangle 65"/>
          <p:cNvSpPr>
            <a:spLocks noChangeArrowheads="1"/>
          </p:cNvSpPr>
          <p:nvPr/>
        </p:nvSpPr>
        <p:spPr bwMode="auto">
          <a:xfrm rot="19912749">
            <a:off x="6442868" y="289900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140" name="Rectangle 67"/>
          <p:cNvSpPr>
            <a:spLocks noChangeArrowheads="1"/>
          </p:cNvSpPr>
          <p:nvPr/>
        </p:nvSpPr>
        <p:spPr bwMode="auto">
          <a:xfrm rot="19177617">
            <a:off x="6423818" y="265452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41" name="Rectangle 68"/>
          <p:cNvSpPr>
            <a:spLocks noChangeArrowheads="1"/>
          </p:cNvSpPr>
          <p:nvPr/>
        </p:nvSpPr>
        <p:spPr bwMode="auto">
          <a:xfrm rot="19177617">
            <a:off x="6490493" y="273231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142" name="Rectangle 69"/>
          <p:cNvSpPr>
            <a:spLocks noChangeArrowheads="1"/>
          </p:cNvSpPr>
          <p:nvPr/>
        </p:nvSpPr>
        <p:spPr bwMode="auto">
          <a:xfrm rot="19177617">
            <a:off x="6563518" y="281645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43" name="Rectangle 70"/>
          <p:cNvSpPr>
            <a:spLocks noChangeArrowheads="1"/>
          </p:cNvSpPr>
          <p:nvPr/>
        </p:nvSpPr>
        <p:spPr bwMode="auto">
          <a:xfrm rot="19177617">
            <a:off x="6358731" y="257674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44" name="Rectangle 71"/>
          <p:cNvSpPr>
            <a:spLocks noChangeArrowheads="1"/>
          </p:cNvSpPr>
          <p:nvPr/>
        </p:nvSpPr>
        <p:spPr bwMode="auto">
          <a:xfrm rot="18823250">
            <a:off x="6639718" y="274025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20</a:t>
            </a:r>
            <a:endParaRPr lang="en-US" altLang="en-US" dirty="0">
              <a:solidFill>
                <a:schemeClr val="tx1"/>
              </a:solidFill>
            </a:endParaRPr>
          </a:p>
        </p:txBody>
      </p:sp>
      <p:sp>
        <p:nvSpPr>
          <p:cNvPr id="145" name="Rectangle 73"/>
          <p:cNvSpPr>
            <a:spLocks noChangeArrowheads="1"/>
          </p:cNvSpPr>
          <p:nvPr/>
        </p:nvSpPr>
        <p:spPr bwMode="auto">
          <a:xfrm rot="17949888">
            <a:off x="6527006" y="251165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46" name="Rectangle 74"/>
          <p:cNvSpPr>
            <a:spLocks noChangeArrowheads="1"/>
          </p:cNvSpPr>
          <p:nvPr/>
        </p:nvSpPr>
        <p:spPr bwMode="auto">
          <a:xfrm rot="17949888">
            <a:off x="6617493" y="256086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47" name="Rectangle 75"/>
          <p:cNvSpPr>
            <a:spLocks noChangeArrowheads="1"/>
          </p:cNvSpPr>
          <p:nvPr/>
        </p:nvSpPr>
        <p:spPr bwMode="auto">
          <a:xfrm rot="17949888">
            <a:off x="6715918" y="261484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148" name="Rectangle 76"/>
          <p:cNvSpPr>
            <a:spLocks noChangeArrowheads="1"/>
          </p:cNvSpPr>
          <p:nvPr/>
        </p:nvSpPr>
        <p:spPr bwMode="auto">
          <a:xfrm rot="17949888">
            <a:off x="6438106" y="246085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49" name="Rectangle 77"/>
          <p:cNvSpPr>
            <a:spLocks noChangeArrowheads="1"/>
          </p:cNvSpPr>
          <p:nvPr/>
        </p:nvSpPr>
        <p:spPr bwMode="auto">
          <a:xfrm rot="17595513">
            <a:off x="6760368" y="251641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50" name="Text Box 78"/>
          <p:cNvSpPr txBox="1">
            <a:spLocks noChangeArrowheads="1"/>
          </p:cNvSpPr>
          <p:nvPr/>
        </p:nvSpPr>
        <p:spPr bwMode="auto">
          <a:xfrm rot="7114242">
            <a:off x="5663527" y="2156838"/>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sz="700" dirty="0" smtClean="0">
                <a:solidFill>
                  <a:schemeClr val="tx1"/>
                </a:solidFill>
              </a:rPr>
              <a:t>CHP14-10</a:t>
            </a:r>
            <a:endParaRPr lang="en-US" altLang="en-US" sz="700" dirty="0">
              <a:solidFill>
                <a:schemeClr val="tx1"/>
              </a:solidFill>
            </a:endParaRPr>
          </a:p>
        </p:txBody>
      </p:sp>
      <p:sp>
        <p:nvSpPr>
          <p:cNvPr id="151" name="Rectangle 79"/>
          <p:cNvSpPr>
            <a:spLocks noChangeArrowheads="1"/>
          </p:cNvSpPr>
          <p:nvPr/>
        </p:nvSpPr>
        <p:spPr bwMode="auto">
          <a:xfrm rot="1706668">
            <a:off x="6022181" y="2195741"/>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52" name="Oval 80"/>
          <p:cNvSpPr>
            <a:spLocks noChangeArrowheads="1"/>
          </p:cNvSpPr>
          <p:nvPr/>
        </p:nvSpPr>
        <p:spPr bwMode="auto">
          <a:xfrm>
            <a:off x="5325268" y="1513116"/>
            <a:ext cx="1585913"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53" name="AutoShape 123"/>
          <p:cNvSpPr>
            <a:spLocks noChangeArrowheads="1"/>
          </p:cNvSpPr>
          <p:nvPr/>
        </p:nvSpPr>
        <p:spPr bwMode="auto">
          <a:xfrm rot="10299675">
            <a:off x="5618956" y="2935516"/>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54" name="Rectangle 277"/>
          <p:cNvSpPr>
            <a:spLocks noChangeArrowheads="1"/>
          </p:cNvSpPr>
          <p:nvPr/>
        </p:nvSpPr>
        <p:spPr bwMode="auto">
          <a:xfrm rot="16806021">
            <a:off x="6581775" y="2340997"/>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55" name="Rectangle 278"/>
          <p:cNvSpPr>
            <a:spLocks noChangeArrowheads="1"/>
          </p:cNvSpPr>
          <p:nvPr/>
        </p:nvSpPr>
        <p:spPr bwMode="auto">
          <a:xfrm rot="16806021">
            <a:off x="6681787" y="235846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56" name="Rectangle 279"/>
          <p:cNvSpPr>
            <a:spLocks noChangeArrowheads="1"/>
          </p:cNvSpPr>
          <p:nvPr/>
        </p:nvSpPr>
        <p:spPr bwMode="auto">
          <a:xfrm rot="16806021">
            <a:off x="6787356" y="2381479"/>
            <a:ext cx="101600" cy="952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7</a:t>
            </a:r>
          </a:p>
        </p:txBody>
      </p:sp>
      <p:sp>
        <p:nvSpPr>
          <p:cNvPr id="157" name="Rectangle 280"/>
          <p:cNvSpPr>
            <a:spLocks noChangeArrowheads="1"/>
          </p:cNvSpPr>
          <p:nvPr/>
        </p:nvSpPr>
        <p:spPr bwMode="auto">
          <a:xfrm rot="16806021">
            <a:off x="6480968" y="232432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158" name="Rectangle 281"/>
          <p:cNvSpPr>
            <a:spLocks noChangeArrowheads="1"/>
          </p:cNvSpPr>
          <p:nvPr/>
        </p:nvSpPr>
        <p:spPr bwMode="auto">
          <a:xfrm rot="16451653">
            <a:off x="6802437" y="226956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159" name="Rectangle 283"/>
          <p:cNvSpPr>
            <a:spLocks noChangeArrowheads="1"/>
          </p:cNvSpPr>
          <p:nvPr/>
        </p:nvSpPr>
        <p:spPr bwMode="auto">
          <a:xfrm rot="15305537">
            <a:off x="6577012" y="2156847"/>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60" name="Rectangle 284"/>
          <p:cNvSpPr>
            <a:spLocks noChangeArrowheads="1"/>
          </p:cNvSpPr>
          <p:nvPr/>
        </p:nvSpPr>
        <p:spPr bwMode="auto">
          <a:xfrm rot="15305537">
            <a:off x="6677025" y="212986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161" name="Rectangle 285"/>
          <p:cNvSpPr>
            <a:spLocks noChangeArrowheads="1"/>
          </p:cNvSpPr>
          <p:nvPr/>
        </p:nvSpPr>
        <p:spPr bwMode="auto">
          <a:xfrm rot="15305537">
            <a:off x="6781800" y="2104459"/>
            <a:ext cx="101600" cy="93663"/>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162" name="Rectangle 286"/>
          <p:cNvSpPr>
            <a:spLocks noChangeArrowheads="1"/>
          </p:cNvSpPr>
          <p:nvPr/>
        </p:nvSpPr>
        <p:spPr bwMode="auto">
          <a:xfrm rot="15305537">
            <a:off x="6479381" y="218462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163" name="Rectangle 287"/>
          <p:cNvSpPr>
            <a:spLocks noChangeArrowheads="1"/>
          </p:cNvSpPr>
          <p:nvPr/>
        </p:nvSpPr>
        <p:spPr bwMode="auto">
          <a:xfrm rot="14951169">
            <a:off x="6746875" y="1998097"/>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164" name="Rectangle 290"/>
          <p:cNvSpPr>
            <a:spLocks noChangeArrowheads="1"/>
          </p:cNvSpPr>
          <p:nvPr/>
        </p:nvSpPr>
        <p:spPr bwMode="auto">
          <a:xfrm rot="14317954">
            <a:off x="6511925" y="1996510"/>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65" name="Rectangle 291"/>
          <p:cNvSpPr>
            <a:spLocks noChangeArrowheads="1"/>
          </p:cNvSpPr>
          <p:nvPr/>
        </p:nvSpPr>
        <p:spPr bwMode="auto">
          <a:xfrm rot="14317954">
            <a:off x="6599237" y="1944122"/>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5</a:t>
            </a:r>
          </a:p>
        </p:txBody>
      </p:sp>
      <p:sp>
        <p:nvSpPr>
          <p:cNvPr id="166" name="Rectangle 292"/>
          <p:cNvSpPr>
            <a:spLocks noChangeArrowheads="1"/>
          </p:cNvSpPr>
          <p:nvPr/>
        </p:nvSpPr>
        <p:spPr bwMode="auto">
          <a:xfrm rot="14317954">
            <a:off x="6688931" y="1883004"/>
            <a:ext cx="95250" cy="10160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167" name="Rectangle 293"/>
          <p:cNvSpPr>
            <a:spLocks noChangeArrowheads="1"/>
          </p:cNvSpPr>
          <p:nvPr/>
        </p:nvSpPr>
        <p:spPr bwMode="auto">
          <a:xfrm rot="14317954">
            <a:off x="6425406" y="2051279"/>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168" name="Rectangle 294"/>
          <p:cNvSpPr>
            <a:spLocks noChangeArrowheads="1"/>
          </p:cNvSpPr>
          <p:nvPr/>
        </p:nvSpPr>
        <p:spPr bwMode="auto">
          <a:xfrm rot="13963586">
            <a:off x="6629400" y="1796485"/>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69" name="Rectangle 296"/>
          <p:cNvSpPr>
            <a:spLocks noChangeArrowheads="1"/>
          </p:cNvSpPr>
          <p:nvPr/>
        </p:nvSpPr>
        <p:spPr bwMode="auto">
          <a:xfrm rot="13233362">
            <a:off x="6398418" y="1867129"/>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0" name="Rectangle 297"/>
          <p:cNvSpPr>
            <a:spLocks noChangeArrowheads="1"/>
          </p:cNvSpPr>
          <p:nvPr/>
        </p:nvSpPr>
        <p:spPr bwMode="auto">
          <a:xfrm rot="13233362">
            <a:off x="6465093" y="178934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71" name="Rectangle 298"/>
          <p:cNvSpPr>
            <a:spLocks noChangeArrowheads="1"/>
          </p:cNvSpPr>
          <p:nvPr/>
        </p:nvSpPr>
        <p:spPr bwMode="auto">
          <a:xfrm rot="13233362">
            <a:off x="6533356" y="1703616"/>
            <a:ext cx="93662" cy="101600"/>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6</a:t>
            </a:r>
          </a:p>
        </p:txBody>
      </p:sp>
      <p:sp>
        <p:nvSpPr>
          <p:cNvPr id="172" name="Rectangle 299"/>
          <p:cNvSpPr>
            <a:spLocks noChangeArrowheads="1"/>
          </p:cNvSpPr>
          <p:nvPr/>
        </p:nvSpPr>
        <p:spPr bwMode="auto">
          <a:xfrm rot="13233362">
            <a:off x="6333331" y="194491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73" name="Rectangle 300"/>
          <p:cNvSpPr>
            <a:spLocks noChangeArrowheads="1"/>
          </p:cNvSpPr>
          <p:nvPr/>
        </p:nvSpPr>
        <p:spPr bwMode="auto">
          <a:xfrm rot="12878994">
            <a:off x="6447631" y="164170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18</a:t>
            </a:r>
          </a:p>
        </p:txBody>
      </p:sp>
      <p:sp>
        <p:nvSpPr>
          <p:cNvPr id="174" name="Rectangle 303"/>
          <p:cNvSpPr>
            <a:spLocks noChangeArrowheads="1"/>
          </p:cNvSpPr>
          <p:nvPr/>
        </p:nvSpPr>
        <p:spPr bwMode="auto">
          <a:xfrm rot="11939238">
            <a:off x="6239668" y="177029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75" name="Rectangle 304"/>
          <p:cNvSpPr>
            <a:spLocks noChangeArrowheads="1"/>
          </p:cNvSpPr>
          <p:nvPr/>
        </p:nvSpPr>
        <p:spPr bwMode="auto">
          <a:xfrm rot="11939238">
            <a:off x="6273006" y="1673454"/>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76" name="Rectangle 305"/>
          <p:cNvSpPr>
            <a:spLocks noChangeArrowheads="1"/>
          </p:cNvSpPr>
          <p:nvPr/>
        </p:nvSpPr>
        <p:spPr bwMode="auto">
          <a:xfrm rot="11939238">
            <a:off x="6306343" y="1567091"/>
            <a:ext cx="93663" cy="101600"/>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t>6</a:t>
            </a:r>
          </a:p>
        </p:txBody>
      </p:sp>
      <p:sp>
        <p:nvSpPr>
          <p:cNvPr id="177" name="Rectangle 306"/>
          <p:cNvSpPr>
            <a:spLocks noChangeArrowheads="1"/>
          </p:cNvSpPr>
          <p:nvPr/>
        </p:nvSpPr>
        <p:spPr bwMode="auto">
          <a:xfrm rot="11939238">
            <a:off x="6207918" y="186554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178" name="Rectangle 307"/>
          <p:cNvSpPr>
            <a:spLocks noChangeArrowheads="1"/>
          </p:cNvSpPr>
          <p:nvPr/>
        </p:nvSpPr>
        <p:spPr bwMode="auto">
          <a:xfrm rot="11584863">
            <a:off x="6203156" y="1541691"/>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17</a:t>
            </a:r>
          </a:p>
        </p:txBody>
      </p:sp>
      <p:sp>
        <p:nvSpPr>
          <p:cNvPr id="179" name="Rectangle 317"/>
          <p:cNvSpPr>
            <a:spLocks noChangeArrowheads="1"/>
          </p:cNvSpPr>
          <p:nvPr/>
        </p:nvSpPr>
        <p:spPr bwMode="auto">
          <a:xfrm rot="10769355">
            <a:off x="6077743" y="174330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0" name="Rectangle 318"/>
          <p:cNvSpPr>
            <a:spLocks noChangeArrowheads="1"/>
          </p:cNvSpPr>
          <p:nvPr/>
        </p:nvSpPr>
        <p:spPr bwMode="auto">
          <a:xfrm rot="10769355">
            <a:off x="6077743" y="164170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181" name="Rectangle 319"/>
          <p:cNvSpPr>
            <a:spLocks noChangeArrowheads="1"/>
          </p:cNvSpPr>
          <p:nvPr/>
        </p:nvSpPr>
        <p:spPr bwMode="auto">
          <a:xfrm rot="10769355">
            <a:off x="6074568" y="1528991"/>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182" name="Rectangle 320"/>
          <p:cNvSpPr>
            <a:spLocks noChangeArrowheads="1"/>
          </p:cNvSpPr>
          <p:nvPr/>
        </p:nvSpPr>
        <p:spPr bwMode="auto">
          <a:xfrm rot="10769355">
            <a:off x="6080918" y="1844904"/>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183" name="Rectangle 321"/>
          <p:cNvSpPr>
            <a:spLocks noChangeArrowheads="1"/>
          </p:cNvSpPr>
          <p:nvPr/>
        </p:nvSpPr>
        <p:spPr bwMode="auto">
          <a:xfrm rot="10414988">
            <a:off x="5966618" y="154169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184" name="AutoShape 328"/>
          <p:cNvSpPr>
            <a:spLocks noChangeArrowheads="1"/>
          </p:cNvSpPr>
          <p:nvPr/>
        </p:nvSpPr>
        <p:spPr bwMode="auto">
          <a:xfrm rot="13575860">
            <a:off x="5283993" y="2225904"/>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85" name="Rectangle 350"/>
          <p:cNvSpPr>
            <a:spLocks noChangeArrowheads="1"/>
          </p:cNvSpPr>
          <p:nvPr/>
        </p:nvSpPr>
        <p:spPr bwMode="auto">
          <a:xfrm rot="8540">
            <a:off x="7785893" y="2433866"/>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186" name="Rectangle 351"/>
          <p:cNvSpPr>
            <a:spLocks noChangeArrowheads="1"/>
          </p:cNvSpPr>
          <p:nvPr/>
        </p:nvSpPr>
        <p:spPr bwMode="auto">
          <a:xfrm rot="8540">
            <a:off x="7785893" y="2216379"/>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grpSp>
        <p:nvGrpSpPr>
          <p:cNvPr id="187" name="Group 352"/>
          <p:cNvGrpSpPr>
            <a:grpSpLocks/>
          </p:cNvGrpSpPr>
          <p:nvPr/>
        </p:nvGrpSpPr>
        <p:grpSpPr bwMode="auto">
          <a:xfrm rot="-5685818">
            <a:off x="5779293" y="1968729"/>
            <a:ext cx="76200" cy="76200"/>
            <a:chOff x="1776" y="2429"/>
            <a:chExt cx="160" cy="160"/>
          </a:xfrm>
        </p:grpSpPr>
        <p:sp>
          <p:nvSpPr>
            <p:cNvPr id="188" name="AutoShape 353"/>
            <p:cNvSpPr>
              <a:spLocks noChangeArrowheads="1"/>
            </p:cNvSpPr>
            <p:nvPr/>
          </p:nvSpPr>
          <p:spPr bwMode="auto">
            <a:xfrm>
              <a:off x="1776" y="2429"/>
              <a:ext cx="160" cy="160"/>
            </a:xfrm>
            <a:prstGeom prst="irregularSeal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89" name="Oval 354"/>
            <p:cNvSpPr>
              <a:spLocks noChangeArrowheads="1"/>
            </p:cNvSpPr>
            <p:nvPr/>
          </p:nvSpPr>
          <p:spPr bwMode="auto">
            <a:xfrm>
              <a:off x="1804" y="2462"/>
              <a:ext cx="100" cy="9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90" name="AutoShape 355"/>
            <p:cNvSpPr>
              <a:spLocks noChangeArrowheads="1"/>
            </p:cNvSpPr>
            <p:nvPr/>
          </p:nvSpPr>
          <p:spPr bwMode="auto">
            <a:xfrm flipH="1">
              <a:off x="1856" y="2466"/>
              <a:ext cx="44" cy="93"/>
            </a:xfrm>
            <a:prstGeom prst="moon">
              <a:avLst>
                <a:gd name="adj" fmla="val 500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91" name="Group 356"/>
          <p:cNvGrpSpPr>
            <a:grpSpLocks/>
          </p:cNvGrpSpPr>
          <p:nvPr/>
        </p:nvGrpSpPr>
        <p:grpSpPr bwMode="auto">
          <a:xfrm rot="-5685818">
            <a:off x="5693568" y="1841729"/>
            <a:ext cx="76200" cy="76200"/>
            <a:chOff x="1776" y="2429"/>
            <a:chExt cx="160" cy="160"/>
          </a:xfrm>
        </p:grpSpPr>
        <p:sp>
          <p:nvSpPr>
            <p:cNvPr id="192" name="AutoShape 35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93" name="Oval 35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94" name="AutoShape 35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95" name="Group 360"/>
          <p:cNvGrpSpPr>
            <a:grpSpLocks/>
          </p:cNvGrpSpPr>
          <p:nvPr/>
        </p:nvGrpSpPr>
        <p:grpSpPr bwMode="auto">
          <a:xfrm rot="-5685818">
            <a:off x="5779293" y="1968729"/>
            <a:ext cx="76200" cy="76200"/>
            <a:chOff x="1776" y="2429"/>
            <a:chExt cx="160" cy="160"/>
          </a:xfrm>
        </p:grpSpPr>
        <p:sp>
          <p:nvSpPr>
            <p:cNvPr id="196" name="AutoShape 361"/>
            <p:cNvSpPr>
              <a:spLocks noChangeArrowheads="1"/>
            </p:cNvSpPr>
            <p:nvPr/>
          </p:nvSpPr>
          <p:spPr bwMode="auto">
            <a:xfrm>
              <a:off x="1776" y="2429"/>
              <a:ext cx="160" cy="160"/>
            </a:xfrm>
            <a:prstGeom prst="irregularSeal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97" name="Oval 362"/>
            <p:cNvSpPr>
              <a:spLocks noChangeArrowheads="1"/>
            </p:cNvSpPr>
            <p:nvPr/>
          </p:nvSpPr>
          <p:spPr bwMode="auto">
            <a:xfrm>
              <a:off x="1804" y="2462"/>
              <a:ext cx="100" cy="9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98" name="AutoShape 363"/>
            <p:cNvSpPr>
              <a:spLocks noChangeArrowheads="1"/>
            </p:cNvSpPr>
            <p:nvPr/>
          </p:nvSpPr>
          <p:spPr bwMode="auto">
            <a:xfrm flipH="1">
              <a:off x="1856" y="2466"/>
              <a:ext cx="44" cy="93"/>
            </a:xfrm>
            <a:prstGeom prst="moon">
              <a:avLst>
                <a:gd name="adj" fmla="val 500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199" name="Group 376"/>
          <p:cNvGrpSpPr>
            <a:grpSpLocks/>
          </p:cNvGrpSpPr>
          <p:nvPr/>
        </p:nvGrpSpPr>
        <p:grpSpPr bwMode="auto">
          <a:xfrm>
            <a:off x="5557043" y="1797279"/>
            <a:ext cx="298450" cy="247650"/>
            <a:chOff x="297" y="331"/>
            <a:chExt cx="188" cy="156"/>
          </a:xfrm>
        </p:grpSpPr>
        <p:grpSp>
          <p:nvGrpSpPr>
            <p:cNvPr id="200" name="Group 364"/>
            <p:cNvGrpSpPr>
              <a:grpSpLocks/>
            </p:cNvGrpSpPr>
            <p:nvPr/>
          </p:nvGrpSpPr>
          <p:grpSpPr bwMode="auto">
            <a:xfrm rot="-5685818">
              <a:off x="297" y="331"/>
              <a:ext cx="48" cy="48"/>
              <a:chOff x="1776" y="2429"/>
              <a:chExt cx="160" cy="160"/>
            </a:xfrm>
          </p:grpSpPr>
          <p:sp>
            <p:nvSpPr>
              <p:cNvPr id="209" name="AutoShape 36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10" name="Oval 36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11" name="AutoShape 36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201" name="Group 368"/>
            <p:cNvGrpSpPr>
              <a:grpSpLocks/>
            </p:cNvGrpSpPr>
            <p:nvPr/>
          </p:nvGrpSpPr>
          <p:grpSpPr bwMode="auto">
            <a:xfrm rot="-5685818">
              <a:off x="383" y="359"/>
              <a:ext cx="48" cy="48"/>
              <a:chOff x="1776" y="2429"/>
              <a:chExt cx="160" cy="160"/>
            </a:xfrm>
          </p:grpSpPr>
          <p:sp>
            <p:nvSpPr>
              <p:cNvPr id="206" name="AutoShape 36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07" name="Oval 37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08" name="AutoShape 37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202" name="Group 372"/>
            <p:cNvGrpSpPr>
              <a:grpSpLocks/>
            </p:cNvGrpSpPr>
            <p:nvPr/>
          </p:nvGrpSpPr>
          <p:grpSpPr bwMode="auto">
            <a:xfrm rot="-5685818">
              <a:off x="437" y="439"/>
              <a:ext cx="48" cy="48"/>
              <a:chOff x="1776" y="2429"/>
              <a:chExt cx="160" cy="160"/>
            </a:xfrm>
          </p:grpSpPr>
          <p:sp>
            <p:nvSpPr>
              <p:cNvPr id="203" name="AutoShape 37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04" name="Oval 37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05" name="AutoShape 37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grpSp>
        <p:nvGrpSpPr>
          <p:cNvPr id="212" name="Group 377"/>
          <p:cNvGrpSpPr>
            <a:grpSpLocks/>
          </p:cNvGrpSpPr>
          <p:nvPr/>
        </p:nvGrpSpPr>
        <p:grpSpPr bwMode="auto">
          <a:xfrm rot="842174">
            <a:off x="5720556" y="1675041"/>
            <a:ext cx="298450" cy="247650"/>
            <a:chOff x="297" y="331"/>
            <a:chExt cx="188" cy="156"/>
          </a:xfrm>
        </p:grpSpPr>
        <p:grpSp>
          <p:nvGrpSpPr>
            <p:cNvPr id="213" name="Group 378"/>
            <p:cNvGrpSpPr>
              <a:grpSpLocks/>
            </p:cNvGrpSpPr>
            <p:nvPr/>
          </p:nvGrpSpPr>
          <p:grpSpPr bwMode="auto">
            <a:xfrm rot="-5685818">
              <a:off x="297" y="331"/>
              <a:ext cx="48" cy="48"/>
              <a:chOff x="1776" y="2429"/>
              <a:chExt cx="160" cy="160"/>
            </a:xfrm>
          </p:grpSpPr>
          <p:sp>
            <p:nvSpPr>
              <p:cNvPr id="222" name="AutoShape 37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3" name="Oval 38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4" name="AutoShape 38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214" name="Group 382"/>
            <p:cNvGrpSpPr>
              <a:grpSpLocks/>
            </p:cNvGrpSpPr>
            <p:nvPr/>
          </p:nvGrpSpPr>
          <p:grpSpPr bwMode="auto">
            <a:xfrm rot="-5685818">
              <a:off x="383" y="359"/>
              <a:ext cx="48" cy="48"/>
              <a:chOff x="1776" y="2429"/>
              <a:chExt cx="160" cy="160"/>
            </a:xfrm>
          </p:grpSpPr>
          <p:sp>
            <p:nvSpPr>
              <p:cNvPr id="219" name="AutoShape 38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0" name="Oval 38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1" name="AutoShape 38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215" name="Group 386"/>
            <p:cNvGrpSpPr>
              <a:grpSpLocks/>
            </p:cNvGrpSpPr>
            <p:nvPr/>
          </p:nvGrpSpPr>
          <p:grpSpPr bwMode="auto">
            <a:xfrm rot="-5685818">
              <a:off x="437" y="439"/>
              <a:ext cx="48" cy="48"/>
              <a:chOff x="1776" y="2429"/>
              <a:chExt cx="160" cy="160"/>
            </a:xfrm>
          </p:grpSpPr>
          <p:sp>
            <p:nvSpPr>
              <p:cNvPr id="216" name="AutoShape 38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17" name="Oval 38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18" name="AutoShape 38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sp>
        <p:nvSpPr>
          <p:cNvPr id="225" name="Rectangle 418"/>
          <p:cNvSpPr>
            <a:spLocks noChangeArrowheads="1"/>
          </p:cNvSpPr>
          <p:nvPr/>
        </p:nvSpPr>
        <p:spPr bwMode="auto">
          <a:xfrm rot="8540">
            <a:off x="7662068" y="2216379"/>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26" name="Rectangle 419"/>
          <p:cNvSpPr>
            <a:spLocks noChangeArrowheads="1"/>
          </p:cNvSpPr>
          <p:nvPr/>
        </p:nvSpPr>
        <p:spPr bwMode="auto">
          <a:xfrm rot="8540">
            <a:off x="7785893" y="2216379"/>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227" name="AutoShape 328"/>
          <p:cNvSpPr>
            <a:spLocks noChangeArrowheads="1"/>
          </p:cNvSpPr>
          <p:nvPr/>
        </p:nvSpPr>
        <p:spPr bwMode="auto">
          <a:xfrm rot="12300606">
            <a:off x="5308313" y="2488192"/>
            <a:ext cx="96838" cy="96837"/>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8" name="AutoShape 328"/>
          <p:cNvSpPr>
            <a:spLocks noChangeArrowheads="1"/>
          </p:cNvSpPr>
          <p:nvPr/>
        </p:nvSpPr>
        <p:spPr bwMode="auto">
          <a:xfrm rot="11378848">
            <a:off x="5432138" y="2746881"/>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29" name="Freeform 149"/>
          <p:cNvSpPr>
            <a:spLocks/>
          </p:cNvSpPr>
          <p:nvPr/>
        </p:nvSpPr>
        <p:spPr bwMode="auto">
          <a:xfrm>
            <a:off x="4399893" y="2583090"/>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230" name="Picture 140" descr="ComStar_large.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997726">
            <a:off x="3536949" y="2670404"/>
            <a:ext cx="136525" cy="1365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31" name="Oval 274"/>
          <p:cNvSpPr>
            <a:spLocks noChangeArrowheads="1"/>
          </p:cNvSpPr>
          <p:nvPr/>
        </p:nvSpPr>
        <p:spPr bwMode="auto">
          <a:xfrm rot="6932141">
            <a:off x="5631124" y="2028458"/>
            <a:ext cx="88900" cy="88900"/>
          </a:xfrm>
          <a:prstGeom prst="ellipse">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5</a:t>
            </a:r>
          </a:p>
        </p:txBody>
      </p:sp>
      <p:sp>
        <p:nvSpPr>
          <p:cNvPr id="232" name="Oval 274"/>
          <p:cNvSpPr>
            <a:spLocks noChangeArrowheads="1"/>
          </p:cNvSpPr>
          <p:nvPr/>
        </p:nvSpPr>
        <p:spPr bwMode="auto">
          <a:xfrm rot="5834802">
            <a:off x="5574424" y="2199962"/>
            <a:ext cx="88900" cy="88900"/>
          </a:xfrm>
          <a:prstGeom prst="ellipse">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5</a:t>
            </a:r>
          </a:p>
        </p:txBody>
      </p:sp>
      <p:sp>
        <p:nvSpPr>
          <p:cNvPr id="233" name="Oval 274"/>
          <p:cNvSpPr>
            <a:spLocks noChangeArrowheads="1"/>
          </p:cNvSpPr>
          <p:nvPr/>
        </p:nvSpPr>
        <p:spPr bwMode="auto">
          <a:xfrm rot="4538959">
            <a:off x="5591826" y="2380297"/>
            <a:ext cx="88900" cy="88900"/>
          </a:xfrm>
          <a:prstGeom prst="ellipse">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5</a:t>
            </a:r>
          </a:p>
        </p:txBody>
      </p:sp>
      <p:sp>
        <p:nvSpPr>
          <p:cNvPr id="234" name="Oval 274"/>
          <p:cNvSpPr>
            <a:spLocks noChangeArrowheads="1"/>
          </p:cNvSpPr>
          <p:nvPr/>
        </p:nvSpPr>
        <p:spPr bwMode="auto">
          <a:xfrm rot="3585607">
            <a:off x="5649912" y="2548285"/>
            <a:ext cx="88900" cy="88900"/>
          </a:xfrm>
          <a:prstGeom prst="ellipse">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Tree>
    <p:extLst>
      <p:ext uri="{BB962C8B-B14F-4D97-AF65-F5344CB8AC3E}">
        <p14:creationId xmlns:p14="http://schemas.microsoft.com/office/powerpoint/2010/main" val="75005601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 y="381000"/>
            <a:ext cx="1866088" cy="369332"/>
          </a:xfrm>
          <a:prstGeom prst="rect">
            <a:avLst/>
          </a:prstGeom>
        </p:spPr>
        <p:txBody>
          <a:bodyPr wrap="none">
            <a:spAutoFit/>
          </a:bodyPr>
          <a:lstStyle/>
          <a:p>
            <a:r>
              <a:rPr lang="en-US" dirty="0"/>
              <a:t>L-C16 Jon Paulson</a:t>
            </a:r>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0241" name="Picture 7" descr="jon paulso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14400" y="1143000"/>
            <a:ext cx="1485088" cy="20574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427037" y="3732312"/>
            <a:ext cx="8077200"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L-C16  Jon Paulson</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A ROTS</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1/1/1</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26 PTS OR 46 CHP14-19</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SPIT AND DUCT TAPE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(optional) </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When repairing this unit, you may ignore any repair markers on its dial. At the start of your command phase, you may roll one six-sided die. On a result of 4-6, repair this unit of 1 damage.</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LNX-B-A ‘BALLISTAE’ LYNX</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 superior designer with good piloting skills, Paulson is an innovator trying to save the battered forces of the Republic outside “The Wall.” Scoffing at the idea of R.I.S.C. gear being any help to Republic forces, Paulson feels it is more important to supply a useful, resource-friendly design that still has more punch than an Industrial 'Mech. His answer was the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Lynx</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The standard model for the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Lynx</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uses parts he hopes can be easily manufactured to give planetary militias some teeth.</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Oval 106"/>
          <p:cNvSpPr>
            <a:spLocks noChangeArrowheads="1"/>
          </p:cNvSpPr>
          <p:nvPr/>
        </p:nvSpPr>
        <p:spPr bwMode="auto">
          <a:xfrm>
            <a:off x="3473946" y="1336675"/>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7" name="Oval 107"/>
          <p:cNvSpPr>
            <a:spLocks noChangeArrowheads="1"/>
          </p:cNvSpPr>
          <p:nvPr/>
        </p:nvSpPr>
        <p:spPr bwMode="auto">
          <a:xfrm flipV="1">
            <a:off x="4269283" y="2155825"/>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8" name="Oval 108"/>
          <p:cNvSpPr>
            <a:spLocks noChangeArrowheads="1"/>
          </p:cNvSpPr>
          <p:nvPr/>
        </p:nvSpPr>
        <p:spPr bwMode="auto">
          <a:xfrm>
            <a:off x="3510458" y="1381125"/>
            <a:ext cx="1558925" cy="1582737"/>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9" name="Line 109"/>
          <p:cNvSpPr>
            <a:spLocks noChangeShapeType="1"/>
          </p:cNvSpPr>
          <p:nvPr/>
        </p:nvSpPr>
        <p:spPr bwMode="auto">
          <a:xfrm rot="21493452">
            <a:off x="3516808" y="2184400"/>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0"/>
          <p:cNvSpPr>
            <a:spLocks noChangeShapeType="1"/>
          </p:cNvSpPr>
          <p:nvPr/>
        </p:nvSpPr>
        <p:spPr bwMode="auto">
          <a:xfrm rot="21565364">
            <a:off x="4967783" y="2181225"/>
            <a:ext cx="98425" cy="15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1"/>
          <p:cNvSpPr>
            <a:spLocks noChangeShapeType="1"/>
          </p:cNvSpPr>
          <p:nvPr/>
        </p:nvSpPr>
        <p:spPr bwMode="auto">
          <a:xfrm flipV="1">
            <a:off x="3737471" y="2660650"/>
            <a:ext cx="61912"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Line 112"/>
          <p:cNvSpPr>
            <a:spLocks noChangeShapeType="1"/>
          </p:cNvSpPr>
          <p:nvPr/>
        </p:nvSpPr>
        <p:spPr bwMode="auto">
          <a:xfrm flipH="1" flipV="1">
            <a:off x="4780458" y="2657475"/>
            <a:ext cx="61913" cy="666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Rectangle 113"/>
          <p:cNvSpPr>
            <a:spLocks noChangeArrowheads="1"/>
          </p:cNvSpPr>
          <p:nvPr/>
        </p:nvSpPr>
        <p:spPr bwMode="auto">
          <a:xfrm>
            <a:off x="3494583" y="2187575"/>
            <a:ext cx="117475"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4" name="Rectangle 114"/>
          <p:cNvSpPr>
            <a:spLocks noChangeArrowheads="1"/>
          </p:cNvSpPr>
          <p:nvPr/>
        </p:nvSpPr>
        <p:spPr bwMode="auto">
          <a:xfrm>
            <a:off x="4974133" y="2181225"/>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5" name="Rectangle 115"/>
          <p:cNvSpPr>
            <a:spLocks noChangeArrowheads="1"/>
          </p:cNvSpPr>
          <p:nvPr/>
        </p:nvSpPr>
        <p:spPr bwMode="auto">
          <a:xfrm rot="18705074">
            <a:off x="3868439" y="2521744"/>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6" name="Rectangle 116"/>
          <p:cNvSpPr>
            <a:spLocks noChangeArrowheads="1"/>
          </p:cNvSpPr>
          <p:nvPr/>
        </p:nvSpPr>
        <p:spPr bwMode="auto">
          <a:xfrm rot="19056434">
            <a:off x="4697908" y="2373312"/>
            <a:ext cx="119063"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7" name="Rectangle 117"/>
          <p:cNvSpPr>
            <a:spLocks noChangeArrowheads="1"/>
          </p:cNvSpPr>
          <p:nvPr/>
        </p:nvSpPr>
        <p:spPr bwMode="auto">
          <a:xfrm rot="20201368">
            <a:off x="3556496" y="2266950"/>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8" name="Rectangle 118"/>
          <p:cNvSpPr>
            <a:spLocks noChangeArrowheads="1"/>
          </p:cNvSpPr>
          <p:nvPr/>
        </p:nvSpPr>
        <p:spPr bwMode="auto">
          <a:xfrm rot="1367050">
            <a:off x="4845546" y="2263775"/>
            <a:ext cx="180975" cy="3651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19" name="Text Box 122"/>
          <p:cNvSpPr txBox="1">
            <a:spLocks noChangeArrowheads="1"/>
          </p:cNvSpPr>
          <p:nvPr/>
        </p:nvSpPr>
        <p:spPr bwMode="auto">
          <a:xfrm>
            <a:off x="4418508" y="2544762"/>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0/6</a:t>
            </a:r>
            <a:endParaRPr lang="en-US" altLang="en-US" b="1" dirty="0"/>
          </a:p>
        </p:txBody>
      </p:sp>
      <p:grpSp>
        <p:nvGrpSpPr>
          <p:cNvPr id="20" name="Group 124"/>
          <p:cNvGrpSpPr>
            <a:grpSpLocks/>
          </p:cNvGrpSpPr>
          <p:nvPr/>
        </p:nvGrpSpPr>
        <p:grpSpPr bwMode="auto">
          <a:xfrm>
            <a:off x="4223246" y="2343150"/>
            <a:ext cx="134937" cy="138112"/>
            <a:chOff x="2602" y="2568"/>
            <a:chExt cx="266" cy="261"/>
          </a:xfrm>
        </p:grpSpPr>
        <p:sp>
          <p:nvSpPr>
            <p:cNvPr id="21"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22"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 name="Text Box 132"/>
          <p:cNvSpPr txBox="1">
            <a:spLocks noChangeArrowheads="1"/>
          </p:cNvSpPr>
          <p:nvPr/>
        </p:nvSpPr>
        <p:spPr bwMode="auto">
          <a:xfrm>
            <a:off x="4167683" y="2311400"/>
            <a:ext cx="242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9" name="Rectangle 133"/>
          <p:cNvSpPr>
            <a:spLocks noChangeArrowheads="1"/>
          </p:cNvSpPr>
          <p:nvPr/>
        </p:nvSpPr>
        <p:spPr bwMode="auto">
          <a:xfrm flipH="1">
            <a:off x="4340721" y="2371725"/>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0" name="Text Box 134"/>
          <p:cNvSpPr txBox="1">
            <a:spLocks noChangeArrowheads="1"/>
          </p:cNvSpPr>
          <p:nvPr/>
        </p:nvSpPr>
        <p:spPr bwMode="auto">
          <a:xfrm>
            <a:off x="4266108" y="2314575"/>
            <a:ext cx="2279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dirty="0" smtClean="0">
                <a:solidFill>
                  <a:schemeClr val="tx1"/>
                </a:solidFill>
              </a:rPr>
              <a:t>2</a:t>
            </a:r>
            <a:endParaRPr lang="en-US" altLang="en-US" sz="600" dirty="0">
              <a:solidFill>
                <a:schemeClr val="tx1"/>
              </a:solidFill>
            </a:endParaRPr>
          </a:p>
        </p:txBody>
      </p:sp>
      <p:sp>
        <p:nvSpPr>
          <p:cNvPr id="31" name="Line 135"/>
          <p:cNvSpPr>
            <a:spLocks noChangeShapeType="1"/>
          </p:cNvSpPr>
          <p:nvPr/>
        </p:nvSpPr>
        <p:spPr bwMode="auto">
          <a:xfrm flipH="1">
            <a:off x="4321671" y="2444750"/>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36"/>
          <p:cNvSpPr>
            <a:spLocks noChangeShapeType="1"/>
          </p:cNvSpPr>
          <p:nvPr/>
        </p:nvSpPr>
        <p:spPr bwMode="auto">
          <a:xfrm flipH="1">
            <a:off x="4316908" y="2376487"/>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3"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518521" y="2767012"/>
            <a:ext cx="77787"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141"/>
          <p:cNvGrpSpPr>
            <a:grpSpLocks/>
          </p:cNvGrpSpPr>
          <p:nvPr/>
        </p:nvGrpSpPr>
        <p:grpSpPr bwMode="auto">
          <a:xfrm>
            <a:off x="4415706" y="2460657"/>
            <a:ext cx="86578" cy="120207"/>
            <a:chOff x="752" y="3197"/>
            <a:chExt cx="63" cy="88"/>
          </a:xfrm>
        </p:grpSpPr>
        <p:pic>
          <p:nvPicPr>
            <p:cNvPr id="35" name="Picture 142"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752" y="3199"/>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143" descr="Bomb 2"/>
            <p:cNvPicPr>
              <a:picLocks noChangeAspect="1" noChangeArrowheads="1"/>
            </p:cNvPicPr>
            <p:nvPr/>
          </p:nvPicPr>
          <p:blipFill>
            <a:blip r:embed="rId4" cstate="print">
              <a:extLst>
                <a:ext uri="{28A0092B-C50C-407E-A947-70E740481C1C}">
                  <a14:useLocalDpi xmlns:a14="http://schemas.microsoft.com/office/drawing/2010/main" val="0"/>
                </a:ext>
              </a:extLst>
            </a:blip>
            <a:srcRect l="42989" t="62067" r="55597" b="33537"/>
            <a:stretch>
              <a:fillRect/>
            </a:stretch>
          </p:blipFill>
          <p:spPr bwMode="auto">
            <a:xfrm>
              <a:off x="778" y="3197"/>
              <a:ext cx="3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 name="Rectangle 144"/>
          <p:cNvSpPr>
            <a:spLocks noChangeArrowheads="1"/>
          </p:cNvSpPr>
          <p:nvPr/>
        </p:nvSpPr>
        <p:spPr bwMode="auto">
          <a:xfrm rot="18829785">
            <a:off x="3650158" y="2584450"/>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8" name="Rectangle 145"/>
          <p:cNvSpPr>
            <a:spLocks noChangeArrowheads="1"/>
          </p:cNvSpPr>
          <p:nvPr/>
        </p:nvSpPr>
        <p:spPr bwMode="auto">
          <a:xfrm rot="18829785">
            <a:off x="4815383" y="2597150"/>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39" name="Text Box 146"/>
          <p:cNvSpPr txBox="1">
            <a:spLocks noChangeArrowheads="1"/>
          </p:cNvSpPr>
          <p:nvPr/>
        </p:nvSpPr>
        <p:spPr bwMode="auto">
          <a:xfrm rot="17741376">
            <a:off x="4740889" y="2401392"/>
            <a:ext cx="437914"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LNX-B-A</a:t>
            </a:r>
            <a:endParaRPr lang="en-US" altLang="en-US" dirty="0"/>
          </a:p>
        </p:txBody>
      </p:sp>
      <p:sp>
        <p:nvSpPr>
          <p:cNvPr id="40" name="Rectangle 147"/>
          <p:cNvSpPr>
            <a:spLocks noChangeArrowheads="1"/>
          </p:cNvSpPr>
          <p:nvPr/>
        </p:nvSpPr>
        <p:spPr bwMode="auto">
          <a:xfrm>
            <a:off x="4524871" y="2481262"/>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a:p>
        </p:txBody>
      </p:sp>
      <p:sp>
        <p:nvSpPr>
          <p:cNvPr id="41" name="Text Box 148"/>
          <p:cNvSpPr txBox="1">
            <a:spLocks noChangeArrowheads="1"/>
          </p:cNvSpPr>
          <p:nvPr/>
        </p:nvSpPr>
        <p:spPr bwMode="auto">
          <a:xfrm>
            <a:off x="4415890" y="2441855"/>
            <a:ext cx="268784"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0/14</a:t>
            </a:r>
            <a:endParaRPr lang="en-US" altLang="en-US" b="1" dirty="0"/>
          </a:p>
        </p:txBody>
      </p:sp>
      <p:grpSp>
        <p:nvGrpSpPr>
          <p:cNvPr id="42" name="Group 52"/>
          <p:cNvGrpSpPr>
            <a:grpSpLocks/>
          </p:cNvGrpSpPr>
          <p:nvPr/>
        </p:nvGrpSpPr>
        <p:grpSpPr bwMode="auto">
          <a:xfrm>
            <a:off x="4409240" y="2567984"/>
            <a:ext cx="89109" cy="123882"/>
            <a:chOff x="808852" y="6426199"/>
            <a:chExt cx="89110" cy="123882"/>
          </a:xfrm>
        </p:grpSpPr>
        <p:sp>
          <p:nvSpPr>
            <p:cNvPr id="43" name="Freeform 138"/>
            <p:cNvSpPr>
              <a:spLocks/>
            </p:cNvSpPr>
            <p:nvPr/>
          </p:nvSpPr>
          <p:spPr bwMode="auto">
            <a:xfrm>
              <a:off x="853512" y="6426199"/>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149"/>
            <p:cNvSpPr>
              <a:spLocks/>
            </p:cNvSpPr>
            <p:nvPr/>
          </p:nvSpPr>
          <p:spPr bwMode="auto">
            <a:xfrm>
              <a:off x="808852" y="6426256"/>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5" name="Text Box 150"/>
          <p:cNvSpPr txBox="1">
            <a:spLocks noChangeArrowheads="1"/>
          </p:cNvSpPr>
          <p:nvPr/>
        </p:nvSpPr>
        <p:spPr bwMode="auto">
          <a:xfrm rot="4367641">
            <a:off x="3354157" y="2307003"/>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CHP14-19</a:t>
            </a:r>
            <a:endParaRPr lang="en-US" altLang="en-US" b="1" dirty="0"/>
          </a:p>
        </p:txBody>
      </p:sp>
      <p:sp>
        <p:nvSpPr>
          <p:cNvPr id="46" name="Text Box 93"/>
          <p:cNvSpPr txBox="1">
            <a:spLocks noChangeArrowheads="1"/>
          </p:cNvSpPr>
          <p:nvPr/>
        </p:nvSpPr>
        <p:spPr bwMode="auto">
          <a:xfrm rot="13392484">
            <a:off x="4620158" y="1563986"/>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245</a:t>
            </a:r>
            <a:endParaRPr lang="en-US" altLang="en-US" b="1" dirty="0"/>
          </a:p>
        </p:txBody>
      </p:sp>
      <p:sp>
        <p:nvSpPr>
          <p:cNvPr id="50" name="Text Box 136"/>
          <p:cNvSpPr txBox="1">
            <a:spLocks noChangeArrowheads="1"/>
          </p:cNvSpPr>
          <p:nvPr/>
        </p:nvSpPr>
        <p:spPr bwMode="auto">
          <a:xfrm rot="9053454">
            <a:off x="3738784" y="1448893"/>
            <a:ext cx="376785"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Lynx</a:t>
            </a:r>
            <a:endParaRPr lang="en-US" altLang="en-US" b="1" dirty="0"/>
          </a:p>
        </p:txBody>
      </p:sp>
      <p:sp>
        <p:nvSpPr>
          <p:cNvPr id="52" name="AutoShape 140"/>
          <p:cNvSpPr>
            <a:spLocks noChangeArrowheads="1"/>
          </p:cNvSpPr>
          <p:nvPr/>
        </p:nvSpPr>
        <p:spPr bwMode="auto">
          <a:xfrm rot="1481547" flipV="1">
            <a:off x="4548683" y="1495425"/>
            <a:ext cx="79375" cy="76200"/>
          </a:xfrm>
          <a:prstGeom prst="star5">
            <a:avLst/>
          </a:prstGeom>
          <a:solidFill>
            <a:schemeClr val="bg1"/>
          </a:solidFill>
          <a:ln w="9525">
            <a:noFill/>
            <a:miter lim="800000"/>
            <a:headEnd/>
            <a:tailEnd/>
          </a:ln>
          <a:effectLst/>
        </p:spPr>
        <p:txBody>
          <a:bodyPr wrap="none" anchor="ctr"/>
          <a:lstStyle/>
          <a:p>
            <a:pPr>
              <a:defRPr/>
            </a:pPr>
            <a:endParaRPr lang="en-US">
              <a:latin typeface="Arial" charset="0"/>
              <a:cs typeface="Arial" charset="0"/>
            </a:endParaRPr>
          </a:p>
        </p:txBody>
      </p:sp>
      <p:sp>
        <p:nvSpPr>
          <p:cNvPr id="53" name="Text Box 139"/>
          <p:cNvSpPr txBox="1">
            <a:spLocks noChangeArrowheads="1"/>
          </p:cNvSpPr>
          <p:nvPr/>
        </p:nvSpPr>
        <p:spPr bwMode="auto">
          <a:xfrm rot="10800000">
            <a:off x="4048968" y="1356359"/>
            <a:ext cx="508446"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“Ballistae”</a:t>
            </a:r>
            <a:endParaRPr lang="en-US" altLang="en-US" b="1" dirty="0"/>
          </a:p>
        </p:txBody>
      </p:sp>
      <p:sp>
        <p:nvSpPr>
          <p:cNvPr id="229" name="Rectangle 131"/>
          <p:cNvSpPr>
            <a:spLocks noChangeArrowheads="1"/>
          </p:cNvSpPr>
          <p:nvPr/>
        </p:nvSpPr>
        <p:spPr bwMode="auto">
          <a:xfrm rot="8540">
            <a:off x="7379493" y="2197961"/>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0" name="Rectangle 132"/>
          <p:cNvSpPr>
            <a:spLocks noChangeArrowheads="1"/>
          </p:cNvSpPr>
          <p:nvPr/>
        </p:nvSpPr>
        <p:spPr bwMode="auto">
          <a:xfrm rot="8540">
            <a:off x="7379493" y="2307498"/>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1" name="Rectangle 133"/>
          <p:cNvSpPr>
            <a:spLocks noChangeArrowheads="1"/>
          </p:cNvSpPr>
          <p:nvPr/>
        </p:nvSpPr>
        <p:spPr bwMode="auto">
          <a:xfrm rot="8540">
            <a:off x="7379493" y="2090011"/>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2" name="Rectangle 135"/>
          <p:cNvSpPr>
            <a:spLocks noChangeArrowheads="1"/>
          </p:cNvSpPr>
          <p:nvPr/>
        </p:nvSpPr>
        <p:spPr bwMode="auto">
          <a:xfrm rot="8540">
            <a:off x="7509668" y="219796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3" name="Rectangle 136"/>
          <p:cNvSpPr>
            <a:spLocks noChangeArrowheads="1"/>
          </p:cNvSpPr>
          <p:nvPr/>
        </p:nvSpPr>
        <p:spPr bwMode="auto">
          <a:xfrm rot="8540">
            <a:off x="7509668" y="230749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4" name="Rectangle 137"/>
          <p:cNvSpPr>
            <a:spLocks noChangeArrowheads="1"/>
          </p:cNvSpPr>
          <p:nvPr/>
        </p:nvSpPr>
        <p:spPr bwMode="auto">
          <a:xfrm rot="8540">
            <a:off x="7509668" y="209001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5" name="Rectangle 138"/>
          <p:cNvSpPr>
            <a:spLocks noChangeArrowheads="1"/>
          </p:cNvSpPr>
          <p:nvPr/>
        </p:nvSpPr>
        <p:spPr bwMode="auto">
          <a:xfrm>
            <a:off x="7363618" y="2072548"/>
            <a:ext cx="935038"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36" name="Rectangle 140"/>
          <p:cNvSpPr>
            <a:spLocks noChangeArrowheads="1"/>
          </p:cNvSpPr>
          <p:nvPr/>
        </p:nvSpPr>
        <p:spPr bwMode="auto">
          <a:xfrm rot="8540">
            <a:off x="7639843" y="219796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7" name="Rectangle 141"/>
          <p:cNvSpPr>
            <a:spLocks noChangeArrowheads="1"/>
          </p:cNvSpPr>
          <p:nvPr/>
        </p:nvSpPr>
        <p:spPr bwMode="auto">
          <a:xfrm rot="8540">
            <a:off x="7639843" y="2307498"/>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8" name="Rectangle 142"/>
          <p:cNvSpPr>
            <a:spLocks noChangeArrowheads="1"/>
          </p:cNvSpPr>
          <p:nvPr/>
        </p:nvSpPr>
        <p:spPr bwMode="auto">
          <a:xfrm rot="8540">
            <a:off x="7639843" y="2090011"/>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9" name="Rectangle 144"/>
          <p:cNvSpPr>
            <a:spLocks noChangeArrowheads="1"/>
          </p:cNvSpPr>
          <p:nvPr/>
        </p:nvSpPr>
        <p:spPr bwMode="auto">
          <a:xfrm rot="8540">
            <a:off x="7770018" y="2201136"/>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240" name="Rectangle 145"/>
          <p:cNvSpPr>
            <a:spLocks noChangeArrowheads="1"/>
          </p:cNvSpPr>
          <p:nvPr/>
        </p:nvSpPr>
        <p:spPr bwMode="auto">
          <a:xfrm rot="8540">
            <a:off x="7770018" y="2310673"/>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241" name="Rectangle 146"/>
          <p:cNvSpPr>
            <a:spLocks noChangeArrowheads="1"/>
          </p:cNvSpPr>
          <p:nvPr/>
        </p:nvSpPr>
        <p:spPr bwMode="auto">
          <a:xfrm rot="8540">
            <a:off x="7770018" y="2093186"/>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2" name="Rectangle 148"/>
          <p:cNvSpPr>
            <a:spLocks noChangeArrowheads="1"/>
          </p:cNvSpPr>
          <p:nvPr/>
        </p:nvSpPr>
        <p:spPr bwMode="auto">
          <a:xfrm rot="8540">
            <a:off x="7893843" y="2201136"/>
            <a:ext cx="69850" cy="69850"/>
          </a:xfrm>
          <a:prstGeom prst="rect">
            <a:avLst/>
          </a:prstGeom>
          <a:solidFill>
            <a:srgbClr val="FFFF00"/>
          </a:solidFill>
          <a:ln w="9525">
            <a:solidFill>
              <a:srgbClr val="FFFF00"/>
            </a:solidFill>
            <a:miter lim="800000"/>
            <a:headEnd/>
            <a:tailEnd/>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43" name="Rectangle 149"/>
          <p:cNvSpPr>
            <a:spLocks noChangeArrowheads="1"/>
          </p:cNvSpPr>
          <p:nvPr/>
        </p:nvSpPr>
        <p:spPr bwMode="auto">
          <a:xfrm rot="8540">
            <a:off x="7893843" y="2310673"/>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4" name="Rectangle 150"/>
          <p:cNvSpPr>
            <a:spLocks noChangeArrowheads="1"/>
          </p:cNvSpPr>
          <p:nvPr/>
        </p:nvSpPr>
        <p:spPr bwMode="auto">
          <a:xfrm rot="8540">
            <a:off x="7893843" y="2093186"/>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5" name="Text Box 151"/>
          <p:cNvSpPr txBox="1">
            <a:spLocks noChangeArrowheads="1"/>
          </p:cNvSpPr>
          <p:nvPr/>
        </p:nvSpPr>
        <p:spPr bwMode="auto">
          <a:xfrm rot="16200000">
            <a:off x="7818914" y="2162843"/>
            <a:ext cx="36099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sz="300" b="1" dirty="0" smtClean="0">
                <a:solidFill>
                  <a:schemeClr val="tx1"/>
                </a:solidFill>
              </a:rPr>
              <a:t>CHP14-19</a:t>
            </a:r>
            <a:endParaRPr lang="en-US" altLang="en-US" sz="300" b="1" dirty="0">
              <a:solidFill>
                <a:schemeClr val="tx1"/>
              </a:solidFill>
            </a:endParaRPr>
          </a:p>
        </p:txBody>
      </p:sp>
      <p:sp>
        <p:nvSpPr>
          <p:cNvPr id="246" name="AutoShape 153"/>
          <p:cNvSpPr>
            <a:spLocks noChangeArrowheads="1"/>
          </p:cNvSpPr>
          <p:nvPr/>
        </p:nvSpPr>
        <p:spPr bwMode="auto">
          <a:xfrm flipH="1">
            <a:off x="8044656" y="2232886"/>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47" name="AutoShape 154"/>
          <p:cNvSpPr>
            <a:spLocks noChangeArrowheads="1"/>
          </p:cNvSpPr>
          <p:nvPr/>
        </p:nvSpPr>
        <p:spPr bwMode="auto">
          <a:xfrm rot="14670030" flipH="1">
            <a:off x="8059737" y="2203517"/>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48" name="AutoShape 155"/>
          <p:cNvSpPr>
            <a:spLocks noChangeArrowheads="1"/>
          </p:cNvSpPr>
          <p:nvPr/>
        </p:nvSpPr>
        <p:spPr bwMode="auto">
          <a:xfrm rot="6929970">
            <a:off x="8024812" y="2203517"/>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49" name="Oval 156"/>
          <p:cNvSpPr>
            <a:spLocks noChangeArrowheads="1"/>
          </p:cNvSpPr>
          <p:nvPr/>
        </p:nvSpPr>
        <p:spPr bwMode="auto">
          <a:xfrm>
            <a:off x="8024018" y="2194786"/>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0" name="AutoShape 158"/>
          <p:cNvSpPr>
            <a:spLocks noChangeArrowheads="1"/>
          </p:cNvSpPr>
          <p:nvPr/>
        </p:nvSpPr>
        <p:spPr bwMode="auto">
          <a:xfrm flipH="1">
            <a:off x="8046243" y="2124936"/>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1" name="AutoShape 159"/>
          <p:cNvSpPr>
            <a:spLocks noChangeArrowheads="1"/>
          </p:cNvSpPr>
          <p:nvPr/>
        </p:nvSpPr>
        <p:spPr bwMode="auto">
          <a:xfrm rot="14670030" flipH="1">
            <a:off x="8061324" y="209556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2" name="AutoShape 160"/>
          <p:cNvSpPr>
            <a:spLocks noChangeArrowheads="1"/>
          </p:cNvSpPr>
          <p:nvPr/>
        </p:nvSpPr>
        <p:spPr bwMode="auto">
          <a:xfrm rot="6929970">
            <a:off x="8026399" y="209556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3" name="Oval 161"/>
          <p:cNvSpPr>
            <a:spLocks noChangeArrowheads="1"/>
          </p:cNvSpPr>
          <p:nvPr/>
        </p:nvSpPr>
        <p:spPr bwMode="auto">
          <a:xfrm>
            <a:off x="8025606" y="2086836"/>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4" name="AutoShape 163"/>
          <p:cNvSpPr>
            <a:spLocks noChangeArrowheads="1"/>
          </p:cNvSpPr>
          <p:nvPr/>
        </p:nvSpPr>
        <p:spPr bwMode="auto">
          <a:xfrm flipH="1">
            <a:off x="8044656" y="2336073"/>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5" name="AutoShape 164"/>
          <p:cNvSpPr>
            <a:spLocks noChangeArrowheads="1"/>
          </p:cNvSpPr>
          <p:nvPr/>
        </p:nvSpPr>
        <p:spPr bwMode="auto">
          <a:xfrm rot="14670030" flipH="1">
            <a:off x="8059737" y="230670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6" name="AutoShape 165"/>
          <p:cNvSpPr>
            <a:spLocks noChangeArrowheads="1"/>
          </p:cNvSpPr>
          <p:nvPr/>
        </p:nvSpPr>
        <p:spPr bwMode="auto">
          <a:xfrm rot="6929970">
            <a:off x="8024812" y="2306704"/>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7" name="Oval 166"/>
          <p:cNvSpPr>
            <a:spLocks noChangeArrowheads="1"/>
          </p:cNvSpPr>
          <p:nvPr/>
        </p:nvSpPr>
        <p:spPr bwMode="auto">
          <a:xfrm>
            <a:off x="8024018" y="2297973"/>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8" name="Oval 3"/>
          <p:cNvSpPr>
            <a:spLocks noChangeArrowheads="1"/>
          </p:cNvSpPr>
          <p:nvPr/>
        </p:nvSpPr>
        <p:spPr bwMode="auto">
          <a:xfrm>
            <a:off x="6065043" y="2547211"/>
            <a:ext cx="88900" cy="889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59" name="Rectangle 4"/>
          <p:cNvSpPr>
            <a:spLocks noChangeArrowheads="1"/>
          </p:cNvSpPr>
          <p:nvPr/>
        </p:nvSpPr>
        <p:spPr bwMode="auto">
          <a:xfrm rot="6942598">
            <a:off x="5738018" y="190586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260" name="Rectangle 5"/>
          <p:cNvSpPr>
            <a:spLocks noChangeArrowheads="1"/>
          </p:cNvSpPr>
          <p:nvPr/>
        </p:nvSpPr>
        <p:spPr bwMode="auto">
          <a:xfrm rot="6942598">
            <a:off x="5645943" y="1861411"/>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261" name="Rectangle 6"/>
          <p:cNvSpPr>
            <a:spLocks noChangeArrowheads="1"/>
          </p:cNvSpPr>
          <p:nvPr/>
        </p:nvSpPr>
        <p:spPr bwMode="auto">
          <a:xfrm rot="6942598">
            <a:off x="5544343" y="181378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262" name="Rectangle 7"/>
          <p:cNvSpPr>
            <a:spLocks noChangeArrowheads="1"/>
          </p:cNvSpPr>
          <p:nvPr/>
        </p:nvSpPr>
        <p:spPr bwMode="auto">
          <a:xfrm rot="6942598">
            <a:off x="5830093" y="1950311"/>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263" name="Rectangle 8"/>
          <p:cNvSpPr>
            <a:spLocks noChangeArrowheads="1"/>
          </p:cNvSpPr>
          <p:nvPr/>
        </p:nvSpPr>
        <p:spPr bwMode="auto">
          <a:xfrm rot="6588229">
            <a:off x="5506243" y="1915386"/>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22</a:t>
            </a:r>
            <a:endParaRPr lang="en-US" altLang="en-US" dirty="0">
              <a:solidFill>
                <a:schemeClr val="tx1"/>
              </a:solidFill>
            </a:endParaRPr>
          </a:p>
        </p:txBody>
      </p:sp>
      <p:sp>
        <p:nvSpPr>
          <p:cNvPr id="264" name="AutoShape 9"/>
          <p:cNvSpPr>
            <a:spLocks noChangeArrowheads="1"/>
          </p:cNvSpPr>
          <p:nvPr/>
        </p:nvSpPr>
        <p:spPr bwMode="auto">
          <a:xfrm rot="14810754">
            <a:off x="5450681" y="1829661"/>
            <a:ext cx="96837" cy="96837"/>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65" name="Rectangle 11"/>
          <p:cNvSpPr>
            <a:spLocks noChangeArrowheads="1"/>
          </p:cNvSpPr>
          <p:nvPr/>
        </p:nvSpPr>
        <p:spPr bwMode="auto">
          <a:xfrm rot="5776196">
            <a:off x="5681662" y="2073342"/>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266" name="Rectangle 12"/>
          <p:cNvSpPr>
            <a:spLocks noChangeArrowheads="1"/>
          </p:cNvSpPr>
          <p:nvPr/>
        </p:nvSpPr>
        <p:spPr bwMode="auto">
          <a:xfrm rot="5776196">
            <a:off x="5580062" y="2062229"/>
            <a:ext cx="90488"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267" name="Rectangle 13"/>
          <p:cNvSpPr>
            <a:spLocks noChangeArrowheads="1"/>
          </p:cNvSpPr>
          <p:nvPr/>
        </p:nvSpPr>
        <p:spPr bwMode="auto">
          <a:xfrm rot="5776196">
            <a:off x="5468143" y="205191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10</a:t>
            </a:r>
          </a:p>
        </p:txBody>
      </p:sp>
      <p:sp>
        <p:nvSpPr>
          <p:cNvPr id="268" name="Rectangle 14"/>
          <p:cNvSpPr>
            <a:spLocks noChangeArrowheads="1"/>
          </p:cNvSpPr>
          <p:nvPr/>
        </p:nvSpPr>
        <p:spPr bwMode="auto">
          <a:xfrm rot="5776196">
            <a:off x="5782468" y="2083661"/>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269" name="Rectangle 15"/>
          <p:cNvSpPr>
            <a:spLocks noChangeArrowheads="1"/>
          </p:cNvSpPr>
          <p:nvPr/>
        </p:nvSpPr>
        <p:spPr bwMode="auto">
          <a:xfrm rot="5421827">
            <a:off x="5465762" y="2159067"/>
            <a:ext cx="90487"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22</a:t>
            </a:r>
            <a:endParaRPr lang="en-US" altLang="en-US" dirty="0">
              <a:solidFill>
                <a:schemeClr val="tx1"/>
              </a:solidFill>
            </a:endParaRPr>
          </a:p>
        </p:txBody>
      </p:sp>
      <p:sp>
        <p:nvSpPr>
          <p:cNvPr id="270" name="Rectangle 17"/>
          <p:cNvSpPr>
            <a:spLocks noChangeArrowheads="1"/>
          </p:cNvSpPr>
          <p:nvPr/>
        </p:nvSpPr>
        <p:spPr bwMode="auto">
          <a:xfrm rot="4578788">
            <a:off x="5699125" y="2254317"/>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271" name="Rectangle 18"/>
          <p:cNvSpPr>
            <a:spLocks noChangeArrowheads="1"/>
          </p:cNvSpPr>
          <p:nvPr/>
        </p:nvSpPr>
        <p:spPr bwMode="auto">
          <a:xfrm rot="4578788">
            <a:off x="5599112" y="2278129"/>
            <a:ext cx="90488"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7</a:t>
            </a:r>
            <a:endParaRPr lang="en-US" altLang="en-US" dirty="0"/>
          </a:p>
        </p:txBody>
      </p:sp>
      <p:sp>
        <p:nvSpPr>
          <p:cNvPr id="272" name="Rectangle 19"/>
          <p:cNvSpPr>
            <a:spLocks noChangeArrowheads="1"/>
          </p:cNvSpPr>
          <p:nvPr/>
        </p:nvSpPr>
        <p:spPr bwMode="auto">
          <a:xfrm rot="4578788">
            <a:off x="5490368" y="230749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273" name="Rectangle 20"/>
          <p:cNvSpPr>
            <a:spLocks noChangeArrowheads="1"/>
          </p:cNvSpPr>
          <p:nvPr/>
        </p:nvSpPr>
        <p:spPr bwMode="auto">
          <a:xfrm rot="4578788">
            <a:off x="5796756" y="2229711"/>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6</a:t>
            </a:r>
            <a:endParaRPr lang="en-US" altLang="en-US" dirty="0">
              <a:solidFill>
                <a:schemeClr val="tx1"/>
              </a:solidFill>
            </a:endParaRPr>
          </a:p>
        </p:txBody>
      </p:sp>
      <p:sp>
        <p:nvSpPr>
          <p:cNvPr id="274" name="Rectangle 21"/>
          <p:cNvSpPr>
            <a:spLocks noChangeArrowheads="1"/>
          </p:cNvSpPr>
          <p:nvPr/>
        </p:nvSpPr>
        <p:spPr bwMode="auto">
          <a:xfrm rot="4224419">
            <a:off x="5526087" y="240830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22</a:t>
            </a:r>
            <a:endParaRPr lang="en-US" altLang="en-US" dirty="0">
              <a:solidFill>
                <a:schemeClr val="tx1"/>
              </a:solidFill>
            </a:endParaRPr>
          </a:p>
        </p:txBody>
      </p:sp>
      <p:grpSp>
        <p:nvGrpSpPr>
          <p:cNvPr id="275" name="Group 24"/>
          <p:cNvGrpSpPr>
            <a:grpSpLocks/>
          </p:cNvGrpSpPr>
          <p:nvPr/>
        </p:nvGrpSpPr>
        <p:grpSpPr bwMode="auto">
          <a:xfrm rot="-5685818">
            <a:off x="5887243" y="1845536"/>
            <a:ext cx="76200" cy="76200"/>
            <a:chOff x="1776" y="2429"/>
            <a:chExt cx="160" cy="160"/>
          </a:xfrm>
        </p:grpSpPr>
        <p:sp>
          <p:nvSpPr>
            <p:cNvPr id="276" name="AutoShape 25"/>
            <p:cNvSpPr>
              <a:spLocks noChangeArrowheads="1"/>
            </p:cNvSpPr>
            <p:nvPr/>
          </p:nvSpPr>
          <p:spPr bwMode="auto">
            <a:xfrm>
              <a:off x="1776" y="2429"/>
              <a:ext cx="160" cy="160"/>
            </a:xfrm>
            <a:prstGeom prst="irregularSeal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77" name="Oval 26"/>
            <p:cNvSpPr>
              <a:spLocks noChangeArrowheads="1"/>
            </p:cNvSpPr>
            <p:nvPr/>
          </p:nvSpPr>
          <p:spPr bwMode="auto">
            <a:xfrm>
              <a:off x="1804" y="2462"/>
              <a:ext cx="100" cy="9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78" name="AutoShape 27"/>
            <p:cNvSpPr>
              <a:spLocks noChangeArrowheads="1"/>
            </p:cNvSpPr>
            <p:nvPr/>
          </p:nvSpPr>
          <p:spPr bwMode="auto">
            <a:xfrm flipH="1">
              <a:off x="1856" y="2466"/>
              <a:ext cx="44" cy="93"/>
            </a:xfrm>
            <a:prstGeom prst="moon">
              <a:avLst>
                <a:gd name="adj" fmla="val 500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279" name="Group 28"/>
          <p:cNvGrpSpPr>
            <a:grpSpLocks/>
          </p:cNvGrpSpPr>
          <p:nvPr/>
        </p:nvGrpSpPr>
        <p:grpSpPr bwMode="auto">
          <a:xfrm rot="-5685818">
            <a:off x="5801518" y="1718536"/>
            <a:ext cx="76200" cy="76200"/>
            <a:chOff x="1776" y="2429"/>
            <a:chExt cx="160" cy="160"/>
          </a:xfrm>
        </p:grpSpPr>
        <p:sp>
          <p:nvSpPr>
            <p:cNvPr id="280"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81"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82"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283" name="Group 32"/>
          <p:cNvGrpSpPr>
            <a:grpSpLocks/>
          </p:cNvGrpSpPr>
          <p:nvPr/>
        </p:nvGrpSpPr>
        <p:grpSpPr bwMode="auto">
          <a:xfrm rot="-5685818">
            <a:off x="5664993" y="1674086"/>
            <a:ext cx="76200" cy="76200"/>
            <a:chOff x="1776" y="2429"/>
            <a:chExt cx="160" cy="160"/>
          </a:xfrm>
        </p:grpSpPr>
        <p:sp>
          <p:nvSpPr>
            <p:cNvPr id="284"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85"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86"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sp>
        <p:nvSpPr>
          <p:cNvPr id="287" name="Rectangle 37"/>
          <p:cNvSpPr>
            <a:spLocks noChangeArrowheads="1"/>
          </p:cNvSpPr>
          <p:nvPr/>
        </p:nvSpPr>
        <p:spPr bwMode="auto">
          <a:xfrm rot="3452362">
            <a:off x="5758656" y="242021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288" name="Rectangle 38"/>
          <p:cNvSpPr>
            <a:spLocks noChangeArrowheads="1"/>
          </p:cNvSpPr>
          <p:nvPr/>
        </p:nvSpPr>
        <p:spPr bwMode="auto">
          <a:xfrm rot="3452362">
            <a:off x="5672931" y="2475773"/>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289" name="Rectangle 39"/>
          <p:cNvSpPr>
            <a:spLocks noChangeArrowheads="1"/>
          </p:cNvSpPr>
          <p:nvPr/>
        </p:nvSpPr>
        <p:spPr bwMode="auto">
          <a:xfrm rot="3452362">
            <a:off x="5579268" y="253609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290" name="Rectangle 40"/>
          <p:cNvSpPr>
            <a:spLocks noChangeArrowheads="1"/>
          </p:cNvSpPr>
          <p:nvPr/>
        </p:nvSpPr>
        <p:spPr bwMode="auto">
          <a:xfrm rot="3452362">
            <a:off x="5845968" y="2366236"/>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5</a:t>
            </a:r>
          </a:p>
        </p:txBody>
      </p:sp>
      <p:sp>
        <p:nvSpPr>
          <p:cNvPr id="291" name="Rectangle 41"/>
          <p:cNvSpPr>
            <a:spLocks noChangeArrowheads="1"/>
          </p:cNvSpPr>
          <p:nvPr/>
        </p:nvSpPr>
        <p:spPr bwMode="auto">
          <a:xfrm rot="3097994">
            <a:off x="5645943" y="262182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21</a:t>
            </a:r>
          </a:p>
        </p:txBody>
      </p:sp>
      <p:sp>
        <p:nvSpPr>
          <p:cNvPr id="292" name="Rectangle 43"/>
          <p:cNvSpPr>
            <a:spLocks noChangeArrowheads="1"/>
          </p:cNvSpPr>
          <p:nvPr/>
        </p:nvSpPr>
        <p:spPr bwMode="auto">
          <a:xfrm rot="2322964">
            <a:off x="5871368" y="255673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293" name="Rectangle 44"/>
          <p:cNvSpPr>
            <a:spLocks noChangeArrowheads="1"/>
          </p:cNvSpPr>
          <p:nvPr/>
        </p:nvSpPr>
        <p:spPr bwMode="auto">
          <a:xfrm rot="2322964">
            <a:off x="5807868" y="2636111"/>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294" name="Rectangle 45"/>
          <p:cNvSpPr>
            <a:spLocks noChangeArrowheads="1"/>
          </p:cNvSpPr>
          <p:nvPr/>
        </p:nvSpPr>
        <p:spPr bwMode="auto">
          <a:xfrm rot="2322964">
            <a:off x="5738018" y="272501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9</a:t>
            </a:r>
          </a:p>
        </p:txBody>
      </p:sp>
      <p:sp>
        <p:nvSpPr>
          <p:cNvPr id="295" name="Rectangle 46"/>
          <p:cNvSpPr>
            <a:spLocks noChangeArrowheads="1"/>
          </p:cNvSpPr>
          <p:nvPr/>
        </p:nvSpPr>
        <p:spPr bwMode="auto">
          <a:xfrm rot="2322964">
            <a:off x="5934868" y="2477361"/>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296" name="Rectangle 47"/>
          <p:cNvSpPr>
            <a:spLocks noChangeArrowheads="1"/>
          </p:cNvSpPr>
          <p:nvPr/>
        </p:nvSpPr>
        <p:spPr bwMode="auto">
          <a:xfrm rot="1968596">
            <a:off x="5828506" y="278533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21</a:t>
            </a:r>
            <a:endParaRPr lang="en-US" altLang="en-US" dirty="0">
              <a:solidFill>
                <a:schemeClr val="tx1"/>
              </a:solidFill>
            </a:endParaRPr>
          </a:p>
        </p:txBody>
      </p:sp>
      <p:sp>
        <p:nvSpPr>
          <p:cNvPr id="297" name="Rectangle 49"/>
          <p:cNvSpPr>
            <a:spLocks noChangeArrowheads="1"/>
          </p:cNvSpPr>
          <p:nvPr/>
        </p:nvSpPr>
        <p:spPr bwMode="auto">
          <a:xfrm rot="1146636">
            <a:off x="6031706" y="264246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298" name="Rectangle 50"/>
          <p:cNvSpPr>
            <a:spLocks noChangeArrowheads="1"/>
          </p:cNvSpPr>
          <p:nvPr/>
        </p:nvSpPr>
        <p:spPr bwMode="auto">
          <a:xfrm rot="1146636">
            <a:off x="5998368" y="2739298"/>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299" name="Rectangle 51"/>
          <p:cNvSpPr>
            <a:spLocks noChangeArrowheads="1"/>
          </p:cNvSpPr>
          <p:nvPr/>
        </p:nvSpPr>
        <p:spPr bwMode="auto">
          <a:xfrm rot="1146636">
            <a:off x="5963443" y="284566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300" name="Rectangle 52"/>
          <p:cNvSpPr>
            <a:spLocks noChangeArrowheads="1"/>
          </p:cNvSpPr>
          <p:nvPr/>
        </p:nvSpPr>
        <p:spPr bwMode="auto">
          <a:xfrm rot="1146636">
            <a:off x="6065043" y="254562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301" name="Rectangle 53"/>
          <p:cNvSpPr>
            <a:spLocks noChangeArrowheads="1"/>
          </p:cNvSpPr>
          <p:nvPr/>
        </p:nvSpPr>
        <p:spPr bwMode="auto">
          <a:xfrm rot="792268">
            <a:off x="6068218" y="287106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302" name="Rectangle 55"/>
          <p:cNvSpPr>
            <a:spLocks noChangeArrowheads="1"/>
          </p:cNvSpPr>
          <p:nvPr/>
        </p:nvSpPr>
        <p:spPr bwMode="auto">
          <a:xfrm rot="21433521">
            <a:off x="6207918" y="2664686"/>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303" name="Rectangle 56"/>
          <p:cNvSpPr>
            <a:spLocks noChangeArrowheads="1"/>
          </p:cNvSpPr>
          <p:nvPr/>
        </p:nvSpPr>
        <p:spPr bwMode="auto">
          <a:xfrm rot="21433521">
            <a:off x="6212681" y="2766286"/>
            <a:ext cx="90487"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304" name="Rectangle 57"/>
          <p:cNvSpPr>
            <a:spLocks noChangeArrowheads="1"/>
          </p:cNvSpPr>
          <p:nvPr/>
        </p:nvSpPr>
        <p:spPr bwMode="auto">
          <a:xfrm rot="21433521">
            <a:off x="6219031" y="287899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305" name="Rectangle 58"/>
          <p:cNvSpPr>
            <a:spLocks noChangeArrowheads="1"/>
          </p:cNvSpPr>
          <p:nvPr/>
        </p:nvSpPr>
        <p:spPr bwMode="auto">
          <a:xfrm rot="21433521">
            <a:off x="6201568" y="256308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06" name="Rectangle 59"/>
          <p:cNvSpPr>
            <a:spLocks noChangeArrowheads="1"/>
          </p:cNvSpPr>
          <p:nvPr/>
        </p:nvSpPr>
        <p:spPr bwMode="auto">
          <a:xfrm rot="21079153">
            <a:off x="6326981" y="2863123"/>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20</a:t>
            </a:r>
          </a:p>
        </p:txBody>
      </p:sp>
      <p:sp>
        <p:nvSpPr>
          <p:cNvPr id="307" name="Rectangle 61"/>
          <p:cNvSpPr>
            <a:spLocks noChangeArrowheads="1"/>
          </p:cNvSpPr>
          <p:nvPr/>
        </p:nvSpPr>
        <p:spPr bwMode="auto">
          <a:xfrm rot="20267117">
            <a:off x="6373018" y="262817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08" name="Rectangle 62"/>
          <p:cNvSpPr>
            <a:spLocks noChangeArrowheads="1"/>
          </p:cNvSpPr>
          <p:nvPr/>
        </p:nvSpPr>
        <p:spPr bwMode="auto">
          <a:xfrm rot="20267117">
            <a:off x="6411118" y="2723423"/>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309" name="Rectangle 63"/>
          <p:cNvSpPr>
            <a:spLocks noChangeArrowheads="1"/>
          </p:cNvSpPr>
          <p:nvPr/>
        </p:nvSpPr>
        <p:spPr bwMode="auto">
          <a:xfrm rot="20267117">
            <a:off x="6455568" y="282661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8</a:t>
            </a:r>
          </a:p>
        </p:txBody>
      </p:sp>
      <p:sp>
        <p:nvSpPr>
          <p:cNvPr id="310" name="Rectangle 64"/>
          <p:cNvSpPr>
            <a:spLocks noChangeArrowheads="1"/>
          </p:cNvSpPr>
          <p:nvPr/>
        </p:nvSpPr>
        <p:spPr bwMode="auto">
          <a:xfrm rot="20267117">
            <a:off x="6334918" y="253292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4</a:t>
            </a:r>
          </a:p>
        </p:txBody>
      </p:sp>
      <p:sp>
        <p:nvSpPr>
          <p:cNvPr id="311" name="Rectangle 65"/>
          <p:cNvSpPr>
            <a:spLocks noChangeArrowheads="1"/>
          </p:cNvSpPr>
          <p:nvPr/>
        </p:nvSpPr>
        <p:spPr bwMode="auto">
          <a:xfrm rot="19912749">
            <a:off x="6550818" y="277581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312" name="Rectangle 67"/>
          <p:cNvSpPr>
            <a:spLocks noChangeArrowheads="1"/>
          </p:cNvSpPr>
          <p:nvPr/>
        </p:nvSpPr>
        <p:spPr bwMode="auto">
          <a:xfrm rot="19177617">
            <a:off x="6531768" y="253133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13" name="Rectangle 68"/>
          <p:cNvSpPr>
            <a:spLocks noChangeArrowheads="1"/>
          </p:cNvSpPr>
          <p:nvPr/>
        </p:nvSpPr>
        <p:spPr bwMode="auto">
          <a:xfrm rot="19177617">
            <a:off x="6598443" y="2609123"/>
            <a:ext cx="92075" cy="92075"/>
          </a:xfrm>
          <a:prstGeom prst="rect">
            <a:avLst/>
          </a:prstGeom>
          <a:solidFill>
            <a:srgbClr val="92D05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5</a:t>
            </a:r>
            <a:endParaRPr lang="en-US" altLang="en-US" dirty="0"/>
          </a:p>
        </p:txBody>
      </p:sp>
      <p:sp>
        <p:nvSpPr>
          <p:cNvPr id="314" name="Rectangle 69"/>
          <p:cNvSpPr>
            <a:spLocks noChangeArrowheads="1"/>
          </p:cNvSpPr>
          <p:nvPr/>
        </p:nvSpPr>
        <p:spPr bwMode="auto">
          <a:xfrm rot="19177617">
            <a:off x="6671468" y="269326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315" name="Rectangle 70"/>
          <p:cNvSpPr>
            <a:spLocks noChangeArrowheads="1"/>
          </p:cNvSpPr>
          <p:nvPr/>
        </p:nvSpPr>
        <p:spPr bwMode="auto">
          <a:xfrm rot="19177617">
            <a:off x="6466681" y="245354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16" name="Rectangle 71"/>
          <p:cNvSpPr>
            <a:spLocks noChangeArrowheads="1"/>
          </p:cNvSpPr>
          <p:nvPr/>
        </p:nvSpPr>
        <p:spPr bwMode="auto">
          <a:xfrm rot="18823250">
            <a:off x="6747668" y="261706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19</a:t>
            </a:r>
          </a:p>
        </p:txBody>
      </p:sp>
      <p:sp>
        <p:nvSpPr>
          <p:cNvPr id="317" name="Rectangle 73"/>
          <p:cNvSpPr>
            <a:spLocks noChangeArrowheads="1"/>
          </p:cNvSpPr>
          <p:nvPr/>
        </p:nvSpPr>
        <p:spPr bwMode="auto">
          <a:xfrm rot="17949888">
            <a:off x="6634956" y="238846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18" name="Rectangle 74"/>
          <p:cNvSpPr>
            <a:spLocks noChangeArrowheads="1"/>
          </p:cNvSpPr>
          <p:nvPr/>
        </p:nvSpPr>
        <p:spPr bwMode="auto">
          <a:xfrm rot="17949888">
            <a:off x="6725443" y="243767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319" name="Rectangle 75"/>
          <p:cNvSpPr>
            <a:spLocks noChangeArrowheads="1"/>
          </p:cNvSpPr>
          <p:nvPr/>
        </p:nvSpPr>
        <p:spPr bwMode="auto">
          <a:xfrm rot="17949888">
            <a:off x="6823868" y="249164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320" name="Rectangle 76"/>
          <p:cNvSpPr>
            <a:spLocks noChangeArrowheads="1"/>
          </p:cNvSpPr>
          <p:nvPr/>
        </p:nvSpPr>
        <p:spPr bwMode="auto">
          <a:xfrm rot="17949888">
            <a:off x="6546056" y="233766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21" name="Rectangle 77"/>
          <p:cNvSpPr>
            <a:spLocks noChangeArrowheads="1"/>
          </p:cNvSpPr>
          <p:nvPr/>
        </p:nvSpPr>
        <p:spPr bwMode="auto">
          <a:xfrm rot="17595513">
            <a:off x="6868318" y="239322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322" name="Text Box 78"/>
          <p:cNvSpPr txBox="1">
            <a:spLocks noChangeArrowheads="1"/>
          </p:cNvSpPr>
          <p:nvPr/>
        </p:nvSpPr>
        <p:spPr bwMode="auto">
          <a:xfrm rot="7114242">
            <a:off x="5771477" y="2033645"/>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sz="700" dirty="0" smtClean="0">
                <a:solidFill>
                  <a:schemeClr val="tx1"/>
                </a:solidFill>
              </a:rPr>
              <a:t>CHP14-19</a:t>
            </a:r>
            <a:endParaRPr lang="en-US" altLang="en-US" sz="700" dirty="0">
              <a:solidFill>
                <a:schemeClr val="tx1"/>
              </a:solidFill>
            </a:endParaRPr>
          </a:p>
        </p:txBody>
      </p:sp>
      <p:sp>
        <p:nvSpPr>
          <p:cNvPr id="323" name="Rectangle 79"/>
          <p:cNvSpPr>
            <a:spLocks noChangeArrowheads="1"/>
          </p:cNvSpPr>
          <p:nvPr/>
        </p:nvSpPr>
        <p:spPr bwMode="auto">
          <a:xfrm rot="1706668">
            <a:off x="6130131" y="2072548"/>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24" name="Oval 80"/>
          <p:cNvSpPr>
            <a:spLocks noChangeArrowheads="1"/>
          </p:cNvSpPr>
          <p:nvPr/>
        </p:nvSpPr>
        <p:spPr bwMode="auto">
          <a:xfrm>
            <a:off x="5433218" y="1389923"/>
            <a:ext cx="1585913"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25" name="AutoShape 123"/>
          <p:cNvSpPr>
            <a:spLocks noChangeArrowheads="1"/>
          </p:cNvSpPr>
          <p:nvPr/>
        </p:nvSpPr>
        <p:spPr bwMode="auto">
          <a:xfrm rot="7757376">
            <a:off x="6272131" y="2950168"/>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26" name="Rectangle 277"/>
          <p:cNvSpPr>
            <a:spLocks noChangeArrowheads="1"/>
          </p:cNvSpPr>
          <p:nvPr/>
        </p:nvSpPr>
        <p:spPr bwMode="auto">
          <a:xfrm rot="16806021">
            <a:off x="6689725" y="221780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327" name="Rectangle 278"/>
          <p:cNvSpPr>
            <a:spLocks noChangeArrowheads="1"/>
          </p:cNvSpPr>
          <p:nvPr/>
        </p:nvSpPr>
        <p:spPr bwMode="auto">
          <a:xfrm rot="16806021">
            <a:off x="6789737" y="2235267"/>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5</a:t>
            </a:r>
            <a:endParaRPr lang="en-US" altLang="en-US" dirty="0">
              <a:solidFill>
                <a:schemeClr val="tx1"/>
              </a:solidFill>
            </a:endParaRPr>
          </a:p>
        </p:txBody>
      </p:sp>
      <p:sp>
        <p:nvSpPr>
          <p:cNvPr id="328" name="Rectangle 279"/>
          <p:cNvSpPr>
            <a:spLocks noChangeArrowheads="1"/>
          </p:cNvSpPr>
          <p:nvPr/>
        </p:nvSpPr>
        <p:spPr bwMode="auto">
          <a:xfrm rot="16806021">
            <a:off x="6895306" y="2258286"/>
            <a:ext cx="101600" cy="952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329" name="Rectangle 280"/>
          <p:cNvSpPr>
            <a:spLocks noChangeArrowheads="1"/>
          </p:cNvSpPr>
          <p:nvPr/>
        </p:nvSpPr>
        <p:spPr bwMode="auto">
          <a:xfrm rot="16806021">
            <a:off x="6588918" y="220113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0" name="Rectangle 281"/>
          <p:cNvSpPr>
            <a:spLocks noChangeArrowheads="1"/>
          </p:cNvSpPr>
          <p:nvPr/>
        </p:nvSpPr>
        <p:spPr bwMode="auto">
          <a:xfrm rot="16451653">
            <a:off x="6910387" y="2146367"/>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331" name="Rectangle 283"/>
          <p:cNvSpPr>
            <a:spLocks noChangeArrowheads="1"/>
          </p:cNvSpPr>
          <p:nvPr/>
        </p:nvSpPr>
        <p:spPr bwMode="auto">
          <a:xfrm rot="15305537">
            <a:off x="6684962" y="203365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332" name="Rectangle 284"/>
          <p:cNvSpPr>
            <a:spLocks noChangeArrowheads="1"/>
          </p:cNvSpPr>
          <p:nvPr/>
        </p:nvSpPr>
        <p:spPr bwMode="auto">
          <a:xfrm rot="15305537">
            <a:off x="6784975" y="2006667"/>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33" name="Rectangle 285"/>
          <p:cNvSpPr>
            <a:spLocks noChangeArrowheads="1"/>
          </p:cNvSpPr>
          <p:nvPr/>
        </p:nvSpPr>
        <p:spPr bwMode="auto">
          <a:xfrm rot="15305537">
            <a:off x="6889750" y="1981266"/>
            <a:ext cx="101600" cy="93663"/>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7</a:t>
            </a:r>
          </a:p>
        </p:txBody>
      </p:sp>
      <p:sp>
        <p:nvSpPr>
          <p:cNvPr id="334" name="Rectangle 286"/>
          <p:cNvSpPr>
            <a:spLocks noChangeArrowheads="1"/>
          </p:cNvSpPr>
          <p:nvPr/>
        </p:nvSpPr>
        <p:spPr bwMode="auto">
          <a:xfrm rot="15305537">
            <a:off x="6587331" y="206143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3</a:t>
            </a:r>
          </a:p>
        </p:txBody>
      </p:sp>
      <p:sp>
        <p:nvSpPr>
          <p:cNvPr id="335" name="Rectangle 287"/>
          <p:cNvSpPr>
            <a:spLocks noChangeArrowheads="1"/>
          </p:cNvSpPr>
          <p:nvPr/>
        </p:nvSpPr>
        <p:spPr bwMode="auto">
          <a:xfrm rot="14951169">
            <a:off x="6854825" y="1874904"/>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336" name="Rectangle 290"/>
          <p:cNvSpPr>
            <a:spLocks noChangeArrowheads="1"/>
          </p:cNvSpPr>
          <p:nvPr/>
        </p:nvSpPr>
        <p:spPr bwMode="auto">
          <a:xfrm rot="14317954">
            <a:off x="6619875" y="1873317"/>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337" name="Rectangle 291"/>
          <p:cNvSpPr>
            <a:spLocks noChangeArrowheads="1"/>
          </p:cNvSpPr>
          <p:nvPr/>
        </p:nvSpPr>
        <p:spPr bwMode="auto">
          <a:xfrm rot="14317954">
            <a:off x="6707187" y="1820929"/>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38" name="Rectangle 292"/>
          <p:cNvSpPr>
            <a:spLocks noChangeArrowheads="1"/>
          </p:cNvSpPr>
          <p:nvPr/>
        </p:nvSpPr>
        <p:spPr bwMode="auto">
          <a:xfrm rot="14317954">
            <a:off x="6796881" y="1759811"/>
            <a:ext cx="95250" cy="10160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339" name="Rectangle 293"/>
          <p:cNvSpPr>
            <a:spLocks noChangeArrowheads="1"/>
          </p:cNvSpPr>
          <p:nvPr/>
        </p:nvSpPr>
        <p:spPr bwMode="auto">
          <a:xfrm rot="14317954">
            <a:off x="6533356" y="1928086"/>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0" name="Rectangle 294"/>
          <p:cNvSpPr>
            <a:spLocks noChangeArrowheads="1"/>
          </p:cNvSpPr>
          <p:nvPr/>
        </p:nvSpPr>
        <p:spPr bwMode="auto">
          <a:xfrm rot="13963586">
            <a:off x="6737350" y="1673292"/>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341" name="Rectangle 296"/>
          <p:cNvSpPr>
            <a:spLocks noChangeArrowheads="1"/>
          </p:cNvSpPr>
          <p:nvPr/>
        </p:nvSpPr>
        <p:spPr bwMode="auto">
          <a:xfrm rot="13233362">
            <a:off x="6506368" y="1743936"/>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342" name="Rectangle 297"/>
          <p:cNvSpPr>
            <a:spLocks noChangeArrowheads="1"/>
          </p:cNvSpPr>
          <p:nvPr/>
        </p:nvSpPr>
        <p:spPr bwMode="auto">
          <a:xfrm rot="13233362">
            <a:off x="6573043" y="166614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43" name="Rectangle 298"/>
          <p:cNvSpPr>
            <a:spLocks noChangeArrowheads="1"/>
          </p:cNvSpPr>
          <p:nvPr/>
        </p:nvSpPr>
        <p:spPr bwMode="auto">
          <a:xfrm rot="13233362">
            <a:off x="6641306" y="1580423"/>
            <a:ext cx="93662" cy="10160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6</a:t>
            </a:r>
          </a:p>
        </p:txBody>
      </p:sp>
      <p:sp>
        <p:nvSpPr>
          <p:cNvPr id="344" name="Rectangle 299"/>
          <p:cNvSpPr>
            <a:spLocks noChangeArrowheads="1"/>
          </p:cNvSpPr>
          <p:nvPr/>
        </p:nvSpPr>
        <p:spPr bwMode="auto">
          <a:xfrm rot="13233362">
            <a:off x="6441281" y="1821723"/>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45" name="Rectangle 300"/>
          <p:cNvSpPr>
            <a:spLocks noChangeArrowheads="1"/>
          </p:cNvSpPr>
          <p:nvPr/>
        </p:nvSpPr>
        <p:spPr bwMode="auto">
          <a:xfrm rot="12878994">
            <a:off x="6555581" y="1518511"/>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346" name="Rectangle 303"/>
          <p:cNvSpPr>
            <a:spLocks noChangeArrowheads="1"/>
          </p:cNvSpPr>
          <p:nvPr/>
        </p:nvSpPr>
        <p:spPr bwMode="auto">
          <a:xfrm rot="11939238">
            <a:off x="6347618" y="164709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347" name="Rectangle 304"/>
          <p:cNvSpPr>
            <a:spLocks noChangeArrowheads="1"/>
          </p:cNvSpPr>
          <p:nvPr/>
        </p:nvSpPr>
        <p:spPr bwMode="auto">
          <a:xfrm rot="11939238">
            <a:off x="6380956" y="1550261"/>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48" name="Rectangle 305"/>
          <p:cNvSpPr>
            <a:spLocks noChangeArrowheads="1"/>
          </p:cNvSpPr>
          <p:nvPr/>
        </p:nvSpPr>
        <p:spPr bwMode="auto">
          <a:xfrm rot="11939238">
            <a:off x="6414293" y="1443898"/>
            <a:ext cx="93663" cy="101600"/>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6</a:t>
            </a:r>
          </a:p>
        </p:txBody>
      </p:sp>
      <p:sp>
        <p:nvSpPr>
          <p:cNvPr id="349" name="Rectangle 306"/>
          <p:cNvSpPr>
            <a:spLocks noChangeArrowheads="1"/>
          </p:cNvSpPr>
          <p:nvPr/>
        </p:nvSpPr>
        <p:spPr bwMode="auto">
          <a:xfrm rot="11939238">
            <a:off x="6315868" y="1742348"/>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350" name="Rectangle 307"/>
          <p:cNvSpPr>
            <a:spLocks noChangeArrowheads="1"/>
          </p:cNvSpPr>
          <p:nvPr/>
        </p:nvSpPr>
        <p:spPr bwMode="auto">
          <a:xfrm rot="11584863">
            <a:off x="6311106" y="1418498"/>
            <a:ext cx="90487"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15</a:t>
            </a:r>
            <a:endParaRPr lang="en-US" altLang="en-US" dirty="0">
              <a:solidFill>
                <a:schemeClr val="tx1"/>
              </a:solidFill>
            </a:endParaRPr>
          </a:p>
        </p:txBody>
      </p:sp>
      <p:sp>
        <p:nvSpPr>
          <p:cNvPr id="351" name="Rectangle 317"/>
          <p:cNvSpPr>
            <a:spLocks noChangeArrowheads="1"/>
          </p:cNvSpPr>
          <p:nvPr/>
        </p:nvSpPr>
        <p:spPr bwMode="auto">
          <a:xfrm rot="10769355">
            <a:off x="6185693" y="162011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352" name="Rectangle 318"/>
          <p:cNvSpPr>
            <a:spLocks noChangeArrowheads="1"/>
          </p:cNvSpPr>
          <p:nvPr/>
        </p:nvSpPr>
        <p:spPr bwMode="auto">
          <a:xfrm rot="10769355">
            <a:off x="6185693" y="1518511"/>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353" name="Rectangle 319"/>
          <p:cNvSpPr>
            <a:spLocks noChangeArrowheads="1"/>
          </p:cNvSpPr>
          <p:nvPr/>
        </p:nvSpPr>
        <p:spPr bwMode="auto">
          <a:xfrm rot="10769355">
            <a:off x="6182518" y="1405798"/>
            <a:ext cx="92075" cy="9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t>6</a:t>
            </a:r>
            <a:endParaRPr lang="en-US" altLang="en-US" dirty="0"/>
          </a:p>
        </p:txBody>
      </p:sp>
      <p:sp>
        <p:nvSpPr>
          <p:cNvPr id="354" name="Rectangle 320"/>
          <p:cNvSpPr>
            <a:spLocks noChangeArrowheads="1"/>
          </p:cNvSpPr>
          <p:nvPr/>
        </p:nvSpPr>
        <p:spPr bwMode="auto">
          <a:xfrm rot="10769355">
            <a:off x="6188868" y="1721711"/>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355" name="Rectangle 321"/>
          <p:cNvSpPr>
            <a:spLocks noChangeArrowheads="1"/>
          </p:cNvSpPr>
          <p:nvPr/>
        </p:nvSpPr>
        <p:spPr bwMode="auto">
          <a:xfrm rot="10414988">
            <a:off x="6074568" y="1418498"/>
            <a:ext cx="9048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14</a:t>
            </a:r>
            <a:endParaRPr lang="en-US" altLang="en-US" dirty="0">
              <a:solidFill>
                <a:schemeClr val="tx1"/>
              </a:solidFill>
            </a:endParaRPr>
          </a:p>
        </p:txBody>
      </p:sp>
      <p:sp>
        <p:nvSpPr>
          <p:cNvPr id="356" name="AutoShape 328"/>
          <p:cNvSpPr>
            <a:spLocks noChangeArrowheads="1"/>
          </p:cNvSpPr>
          <p:nvPr/>
        </p:nvSpPr>
        <p:spPr bwMode="auto">
          <a:xfrm rot="11530035">
            <a:off x="5538045" y="2615322"/>
            <a:ext cx="96837"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57" name="Rectangle 350"/>
          <p:cNvSpPr>
            <a:spLocks noChangeArrowheads="1"/>
          </p:cNvSpPr>
          <p:nvPr/>
        </p:nvSpPr>
        <p:spPr bwMode="auto">
          <a:xfrm rot="8540">
            <a:off x="7893843" y="2310673"/>
            <a:ext cx="69850" cy="69850"/>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358" name="Rectangle 351"/>
          <p:cNvSpPr>
            <a:spLocks noChangeArrowheads="1"/>
          </p:cNvSpPr>
          <p:nvPr/>
        </p:nvSpPr>
        <p:spPr bwMode="auto">
          <a:xfrm rot="8540">
            <a:off x="7893843" y="2093186"/>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grpSp>
        <p:nvGrpSpPr>
          <p:cNvPr id="359" name="Group 352"/>
          <p:cNvGrpSpPr>
            <a:grpSpLocks/>
          </p:cNvGrpSpPr>
          <p:nvPr/>
        </p:nvGrpSpPr>
        <p:grpSpPr bwMode="auto">
          <a:xfrm rot="-5685818">
            <a:off x="5887243" y="1845536"/>
            <a:ext cx="76200" cy="76200"/>
            <a:chOff x="1776" y="2429"/>
            <a:chExt cx="160" cy="160"/>
          </a:xfrm>
        </p:grpSpPr>
        <p:sp>
          <p:nvSpPr>
            <p:cNvPr id="360" name="AutoShape 353"/>
            <p:cNvSpPr>
              <a:spLocks noChangeArrowheads="1"/>
            </p:cNvSpPr>
            <p:nvPr/>
          </p:nvSpPr>
          <p:spPr bwMode="auto">
            <a:xfrm>
              <a:off x="1776" y="2429"/>
              <a:ext cx="160" cy="160"/>
            </a:xfrm>
            <a:prstGeom prst="irregularSeal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1" name="Oval 354"/>
            <p:cNvSpPr>
              <a:spLocks noChangeArrowheads="1"/>
            </p:cNvSpPr>
            <p:nvPr/>
          </p:nvSpPr>
          <p:spPr bwMode="auto">
            <a:xfrm>
              <a:off x="1804" y="2462"/>
              <a:ext cx="100" cy="9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2" name="AutoShape 355"/>
            <p:cNvSpPr>
              <a:spLocks noChangeArrowheads="1"/>
            </p:cNvSpPr>
            <p:nvPr/>
          </p:nvSpPr>
          <p:spPr bwMode="auto">
            <a:xfrm flipH="1">
              <a:off x="1856" y="2466"/>
              <a:ext cx="44" cy="93"/>
            </a:xfrm>
            <a:prstGeom prst="moon">
              <a:avLst>
                <a:gd name="adj" fmla="val 500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363" name="Group 356"/>
          <p:cNvGrpSpPr>
            <a:grpSpLocks/>
          </p:cNvGrpSpPr>
          <p:nvPr/>
        </p:nvGrpSpPr>
        <p:grpSpPr bwMode="auto">
          <a:xfrm rot="-5685818">
            <a:off x="5801518" y="1718536"/>
            <a:ext cx="76200" cy="76200"/>
            <a:chOff x="1776" y="2429"/>
            <a:chExt cx="160" cy="160"/>
          </a:xfrm>
        </p:grpSpPr>
        <p:sp>
          <p:nvSpPr>
            <p:cNvPr id="364" name="AutoShape 35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5" name="Oval 35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6" name="AutoShape 35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367" name="Group 360"/>
          <p:cNvGrpSpPr>
            <a:grpSpLocks/>
          </p:cNvGrpSpPr>
          <p:nvPr/>
        </p:nvGrpSpPr>
        <p:grpSpPr bwMode="auto">
          <a:xfrm rot="-5685818">
            <a:off x="5887243" y="1845536"/>
            <a:ext cx="76200" cy="76200"/>
            <a:chOff x="1776" y="2429"/>
            <a:chExt cx="160" cy="160"/>
          </a:xfrm>
        </p:grpSpPr>
        <p:sp>
          <p:nvSpPr>
            <p:cNvPr id="368" name="AutoShape 361"/>
            <p:cNvSpPr>
              <a:spLocks noChangeArrowheads="1"/>
            </p:cNvSpPr>
            <p:nvPr/>
          </p:nvSpPr>
          <p:spPr bwMode="auto">
            <a:xfrm>
              <a:off x="1776" y="2429"/>
              <a:ext cx="160" cy="160"/>
            </a:xfrm>
            <a:prstGeom prst="irregularSeal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69" name="Oval 362"/>
            <p:cNvSpPr>
              <a:spLocks noChangeArrowheads="1"/>
            </p:cNvSpPr>
            <p:nvPr/>
          </p:nvSpPr>
          <p:spPr bwMode="auto">
            <a:xfrm>
              <a:off x="1804" y="2462"/>
              <a:ext cx="100" cy="9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70" name="AutoShape 363"/>
            <p:cNvSpPr>
              <a:spLocks noChangeArrowheads="1"/>
            </p:cNvSpPr>
            <p:nvPr/>
          </p:nvSpPr>
          <p:spPr bwMode="auto">
            <a:xfrm flipH="1">
              <a:off x="1856" y="2466"/>
              <a:ext cx="44" cy="93"/>
            </a:xfrm>
            <a:prstGeom prst="moon">
              <a:avLst>
                <a:gd name="adj" fmla="val 500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371" name="Group 376"/>
          <p:cNvGrpSpPr>
            <a:grpSpLocks/>
          </p:cNvGrpSpPr>
          <p:nvPr/>
        </p:nvGrpSpPr>
        <p:grpSpPr bwMode="auto">
          <a:xfrm>
            <a:off x="5664993" y="1674086"/>
            <a:ext cx="298450" cy="247650"/>
            <a:chOff x="297" y="331"/>
            <a:chExt cx="188" cy="156"/>
          </a:xfrm>
        </p:grpSpPr>
        <p:grpSp>
          <p:nvGrpSpPr>
            <p:cNvPr id="372" name="Group 364"/>
            <p:cNvGrpSpPr>
              <a:grpSpLocks/>
            </p:cNvGrpSpPr>
            <p:nvPr/>
          </p:nvGrpSpPr>
          <p:grpSpPr bwMode="auto">
            <a:xfrm rot="-5685818">
              <a:off x="297" y="331"/>
              <a:ext cx="48" cy="48"/>
              <a:chOff x="1776" y="2429"/>
              <a:chExt cx="160" cy="160"/>
            </a:xfrm>
          </p:grpSpPr>
          <p:sp>
            <p:nvSpPr>
              <p:cNvPr id="381" name="AutoShape 36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82" name="Oval 36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83" name="AutoShape 36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373" name="Group 368"/>
            <p:cNvGrpSpPr>
              <a:grpSpLocks/>
            </p:cNvGrpSpPr>
            <p:nvPr/>
          </p:nvGrpSpPr>
          <p:grpSpPr bwMode="auto">
            <a:xfrm rot="-5685818">
              <a:off x="383" y="359"/>
              <a:ext cx="48" cy="48"/>
              <a:chOff x="1776" y="2429"/>
              <a:chExt cx="160" cy="160"/>
            </a:xfrm>
          </p:grpSpPr>
          <p:sp>
            <p:nvSpPr>
              <p:cNvPr id="378" name="AutoShape 36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79" name="Oval 37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80" name="AutoShape 37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374" name="Group 372"/>
            <p:cNvGrpSpPr>
              <a:grpSpLocks/>
            </p:cNvGrpSpPr>
            <p:nvPr/>
          </p:nvGrpSpPr>
          <p:grpSpPr bwMode="auto">
            <a:xfrm rot="-5685818">
              <a:off x="437" y="439"/>
              <a:ext cx="48" cy="48"/>
              <a:chOff x="1776" y="2429"/>
              <a:chExt cx="160" cy="160"/>
            </a:xfrm>
          </p:grpSpPr>
          <p:sp>
            <p:nvSpPr>
              <p:cNvPr id="375" name="AutoShape 37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76" name="Oval 37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77" name="AutoShape 37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grpSp>
        <p:nvGrpSpPr>
          <p:cNvPr id="384" name="Group 377"/>
          <p:cNvGrpSpPr>
            <a:grpSpLocks/>
          </p:cNvGrpSpPr>
          <p:nvPr/>
        </p:nvGrpSpPr>
        <p:grpSpPr bwMode="auto">
          <a:xfrm rot="842174">
            <a:off x="5828506" y="1551848"/>
            <a:ext cx="298450" cy="247650"/>
            <a:chOff x="297" y="331"/>
            <a:chExt cx="188" cy="156"/>
          </a:xfrm>
        </p:grpSpPr>
        <p:grpSp>
          <p:nvGrpSpPr>
            <p:cNvPr id="385" name="Group 378"/>
            <p:cNvGrpSpPr>
              <a:grpSpLocks/>
            </p:cNvGrpSpPr>
            <p:nvPr/>
          </p:nvGrpSpPr>
          <p:grpSpPr bwMode="auto">
            <a:xfrm rot="-5685818">
              <a:off x="297" y="331"/>
              <a:ext cx="48" cy="48"/>
              <a:chOff x="1776" y="2429"/>
              <a:chExt cx="160" cy="160"/>
            </a:xfrm>
          </p:grpSpPr>
          <p:sp>
            <p:nvSpPr>
              <p:cNvPr id="394" name="AutoShape 37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95" name="Oval 38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96" name="AutoShape 38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386" name="Group 382"/>
            <p:cNvGrpSpPr>
              <a:grpSpLocks/>
            </p:cNvGrpSpPr>
            <p:nvPr/>
          </p:nvGrpSpPr>
          <p:grpSpPr bwMode="auto">
            <a:xfrm rot="-5685818">
              <a:off x="383" y="359"/>
              <a:ext cx="48" cy="48"/>
              <a:chOff x="1776" y="2429"/>
              <a:chExt cx="160" cy="160"/>
            </a:xfrm>
          </p:grpSpPr>
          <p:sp>
            <p:nvSpPr>
              <p:cNvPr id="391" name="AutoShape 38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92" name="Oval 38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93" name="AutoShape 38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nvGrpSpPr>
            <p:cNvPr id="387" name="Group 386"/>
            <p:cNvGrpSpPr>
              <a:grpSpLocks/>
            </p:cNvGrpSpPr>
            <p:nvPr/>
          </p:nvGrpSpPr>
          <p:grpSpPr bwMode="auto">
            <a:xfrm rot="-5685818">
              <a:off x="437" y="439"/>
              <a:ext cx="48" cy="48"/>
              <a:chOff x="1776" y="2429"/>
              <a:chExt cx="160" cy="160"/>
            </a:xfrm>
          </p:grpSpPr>
          <p:sp>
            <p:nvSpPr>
              <p:cNvPr id="388" name="AutoShape 38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89" name="Oval 38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90" name="AutoShape 38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grpSp>
      </p:grpSp>
      <p:sp>
        <p:nvSpPr>
          <p:cNvPr id="398" name="Rectangle 419"/>
          <p:cNvSpPr>
            <a:spLocks noChangeArrowheads="1"/>
          </p:cNvSpPr>
          <p:nvPr/>
        </p:nvSpPr>
        <p:spPr bwMode="auto">
          <a:xfrm rot="8540">
            <a:off x="7893843" y="2093186"/>
            <a:ext cx="69850" cy="69850"/>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t>0</a:t>
            </a:r>
          </a:p>
        </p:txBody>
      </p:sp>
      <p:sp>
        <p:nvSpPr>
          <p:cNvPr id="397" name="Rectangle 418"/>
          <p:cNvSpPr>
            <a:spLocks noChangeArrowheads="1"/>
          </p:cNvSpPr>
          <p:nvPr/>
        </p:nvSpPr>
        <p:spPr bwMode="auto">
          <a:xfrm rot="8540">
            <a:off x="7770018" y="2093186"/>
            <a:ext cx="69850" cy="69850"/>
          </a:xfrm>
          <a:prstGeom prst="rect">
            <a:avLst/>
          </a:prstGeom>
          <a:solidFill>
            <a:srgbClr val="FFFF00"/>
          </a:solidFill>
          <a:ln w="9525">
            <a:solidFill>
              <a:srgbClr val="FFFF00"/>
            </a:solidFill>
            <a:miter lim="800000"/>
            <a:headEnd/>
            <a:tailEnd/>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400" name="AutoShape 328"/>
          <p:cNvSpPr>
            <a:spLocks noChangeArrowheads="1"/>
          </p:cNvSpPr>
          <p:nvPr/>
        </p:nvSpPr>
        <p:spPr bwMode="auto">
          <a:xfrm rot="3971044">
            <a:off x="6904048" y="2477271"/>
            <a:ext cx="96838" cy="96838"/>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pic>
        <p:nvPicPr>
          <p:cNvPr id="401" name="Picture 60" descr="Republic_of_the_Sphere_large.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244413">
            <a:off x="3641843" y="2542739"/>
            <a:ext cx="136525"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2" name="Picture 5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163535">
            <a:off x="4646354" y="1560909"/>
            <a:ext cx="6350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072877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04800" y="304800"/>
            <a:ext cx="2482154" cy="369332"/>
          </a:xfrm>
          <a:prstGeom prst="rect">
            <a:avLst/>
          </a:prstGeom>
        </p:spPr>
        <p:txBody>
          <a:bodyPr wrap="none">
            <a:spAutoFit/>
          </a:bodyPr>
          <a:lstStyle/>
          <a:p>
            <a:r>
              <a:rPr lang="en-US" dirty="0"/>
              <a:t>L-C17 David Snow Raven</a:t>
            </a:r>
          </a:p>
        </p:txBody>
      </p:sp>
      <p:sp>
        <p:nvSpPr>
          <p:cNvPr id="3"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1265" name="Picture 8" descr="davi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914400"/>
            <a:ext cx="2209800" cy="19812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512065" y="3429744"/>
            <a:ext cx="8001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L-C17 DAVID SNOW RAVEN </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CLASS L Raven</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Alliance</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3/2/0</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20 PTS OR 34 CHP14-09</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1"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smtClean="0">
                <a:ln>
                  <a:noFill/>
                </a:ln>
                <a:solidFill>
                  <a:schemeClr val="tx1"/>
                </a:solidFill>
                <a:effectLst/>
                <a:ea typeface="Calibri" pitchFamily="34" charset="0"/>
                <a:cs typeface="Times New Roman" pitchFamily="18" charset="0"/>
              </a:rPr>
              <a:t>AIR AISSISTANCE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(optional) </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This unit may make ranged combat formations with 1</a:t>
            </a:r>
            <a:r>
              <a:rPr kumimoji="0" lang="en-US" altLang="en-US" sz="1000" b="0" i="0" u="none" strike="noStrike" cap="none" normalizeH="0" dirty="0" smtClean="0">
                <a:ln>
                  <a:noFill/>
                </a:ln>
                <a:solidFill>
                  <a:schemeClr val="tx1"/>
                </a:solidFill>
                <a:effectLst/>
                <a:ea typeface="Calibri" pitchFamily="34" charset="0"/>
                <a:cs typeface="Times New Roman" pitchFamily="18" charset="0"/>
              </a:rPr>
              <a:t> to</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4 friendly VTOL units. VTOL units do not have to be in base contact with each other or this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but must be within 10 inches of this unit’s center dot. All other conditions and restrictions for a ranged combat formation apply.</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HHD-PRM-L ‘JITTERBUG’ </a:t>
            </a:r>
            <a:r>
              <a:rPr kumimoji="0" lang="en-US" altLang="en-US" sz="1000" b="0" i="1" u="none" strike="noStrike" cap="none" normalizeH="0" baseline="0" dirty="0" smtClean="0">
                <a:ln>
                  <a:noFill/>
                </a:ln>
                <a:solidFill>
                  <a:schemeClr val="tx1"/>
                </a:solidFill>
                <a:effectLst/>
                <a:ea typeface="Calibri" pitchFamily="34" charset="0"/>
                <a:cs typeface="Times New Roman" pitchFamily="18" charset="0"/>
              </a:rPr>
              <a:t>HAMMERHEAD</a:t>
            </a:r>
            <a:endParaRPr kumimoji="0" lang="en-US" altLang="en-US" sz="1000"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000" b="0" i="0" u="none" strike="noStrike" cap="none" normalizeH="0" baseline="0" dirty="0" smtClean="0">
              <a:ln>
                <a:noFill/>
              </a:ln>
              <a:solidFill>
                <a:schemeClr val="tx1"/>
              </a:solidFill>
              <a:effectLst/>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A trueborn warrior who has been groomed for ascension into the McKenna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Bloodname</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David is a peculiarity. Others in his position are groomed for naval jobs, and members of the McKenna </a:t>
            </a:r>
            <a:r>
              <a:rPr lang="en-US" altLang="en-US" sz="1000" dirty="0" err="1">
                <a:ea typeface="Calibri" pitchFamily="34" charset="0"/>
                <a:cs typeface="Times New Roman" pitchFamily="18" charset="0"/>
              </a:rPr>
              <a:t>B</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loodhouse</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have overseen the development of his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sibko</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For reasons that are unclear, David has been separated from his class and trained for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combat on the ground. He has an uncanny ability to coordinate friendly units, but is also known for overexerting his scout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Mech</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and using it as a fighting machine. He has shown an aptitude to generate and retrieve battle salvage in simulations. David is considered a </a:t>
            </a:r>
            <a:r>
              <a:rPr lang="en-US" altLang="en-US" sz="1000" i="1" dirty="0" err="1">
                <a:ea typeface="Calibri" pitchFamily="34" charset="0"/>
                <a:cs typeface="Times New Roman" pitchFamily="18" charset="0"/>
              </a:rPr>
              <a:t>r</a:t>
            </a:r>
            <a:r>
              <a:rPr kumimoji="0" lang="en-US" altLang="en-US" sz="1000" b="0" i="1" u="none" strike="noStrike" cap="none" normalizeH="0" baseline="0" dirty="0" err="1" smtClean="0">
                <a:ln>
                  <a:noFill/>
                </a:ln>
                <a:solidFill>
                  <a:schemeClr val="tx1"/>
                </a:solidFill>
                <a:effectLst/>
                <a:ea typeface="Calibri" pitchFamily="34" charset="0"/>
                <a:cs typeface="Times New Roman" pitchFamily="18" charset="0"/>
              </a:rPr>
              <a:t>istar</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in a limited field within his Clan, and is believed to be waiting for a McKenna </a:t>
            </a:r>
            <a:r>
              <a:rPr kumimoji="0" lang="en-US" altLang="en-US" sz="1000" b="0" i="0" u="none" strike="noStrike" cap="none" normalizeH="0" baseline="0" dirty="0" err="1" smtClean="0">
                <a:ln>
                  <a:noFill/>
                </a:ln>
                <a:solidFill>
                  <a:schemeClr val="tx1"/>
                </a:solidFill>
                <a:effectLst/>
                <a:ea typeface="Calibri" pitchFamily="34" charset="0"/>
                <a:cs typeface="Times New Roman" pitchFamily="18" charset="0"/>
              </a:rPr>
              <a:t>Bloodname</a:t>
            </a:r>
            <a:r>
              <a:rPr kumimoji="0" lang="en-US" altLang="en-US" sz="1000" b="0" i="0" u="none" strike="noStrike" cap="none" normalizeH="0" baseline="0" dirty="0" smtClean="0">
                <a:ln>
                  <a:noFill/>
                </a:ln>
                <a:solidFill>
                  <a:schemeClr val="tx1"/>
                </a:solidFill>
                <a:effectLst/>
                <a:ea typeface="Calibri" pitchFamily="34" charset="0"/>
                <a:cs typeface="Times New Roman" pitchFamily="18" charset="0"/>
              </a:rPr>
              <a:t> when a vacancy allows for it.</a:t>
            </a:r>
            <a:endParaRPr kumimoji="0" lang="en-US" altLang="en-US" sz="1000" b="0" i="0" u="none" strike="noStrike" cap="none" normalizeH="0" baseline="0" dirty="0" smtClean="0">
              <a:ln>
                <a:noFill/>
              </a:ln>
              <a:solidFill>
                <a:schemeClr val="tx1"/>
              </a:solidFill>
              <a:effectLst/>
              <a:cs typeface="Arial" pitchFamily="34" charset="0"/>
            </a:endParaRPr>
          </a:p>
        </p:txBody>
      </p:sp>
      <p:sp>
        <p:nvSpPr>
          <p:cNvPr id="6" name="Oval 106"/>
          <p:cNvSpPr>
            <a:spLocks noChangeArrowheads="1"/>
          </p:cNvSpPr>
          <p:nvPr/>
        </p:nvSpPr>
        <p:spPr bwMode="auto">
          <a:xfrm>
            <a:off x="3546519" y="1012692"/>
            <a:ext cx="1644650" cy="1670050"/>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7" name="Oval 107"/>
          <p:cNvSpPr>
            <a:spLocks noChangeArrowheads="1"/>
          </p:cNvSpPr>
          <p:nvPr/>
        </p:nvSpPr>
        <p:spPr bwMode="auto">
          <a:xfrm flipV="1">
            <a:off x="4341856" y="1831842"/>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8" name="Oval 108"/>
          <p:cNvSpPr>
            <a:spLocks noChangeArrowheads="1"/>
          </p:cNvSpPr>
          <p:nvPr/>
        </p:nvSpPr>
        <p:spPr bwMode="auto">
          <a:xfrm>
            <a:off x="3583031" y="1057142"/>
            <a:ext cx="1558925" cy="1582738"/>
          </a:xfrm>
          <a:prstGeom prst="ellipse">
            <a:avLst/>
          </a:prstGeom>
          <a:noFill/>
          <a:ln w="127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9" name="Line 111"/>
          <p:cNvSpPr>
            <a:spLocks noChangeShapeType="1"/>
          </p:cNvSpPr>
          <p:nvPr/>
        </p:nvSpPr>
        <p:spPr bwMode="auto">
          <a:xfrm flipV="1">
            <a:off x="3781537" y="2336666"/>
            <a:ext cx="90419" cy="82855"/>
          </a:xfrm>
          <a:prstGeom prst="line">
            <a:avLst/>
          </a:prstGeom>
          <a:noFill/>
          <a:ln w="12700">
            <a:solidFill>
              <a:schemeClr val="tx1">
                <a:lumMod val="50000"/>
                <a:lumOff val="50000"/>
              </a:schemeClr>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2"/>
          <p:cNvSpPr>
            <a:spLocks noChangeShapeType="1"/>
          </p:cNvSpPr>
          <p:nvPr/>
        </p:nvSpPr>
        <p:spPr bwMode="auto">
          <a:xfrm flipH="1" flipV="1">
            <a:off x="4853030" y="2333491"/>
            <a:ext cx="99969" cy="99279"/>
          </a:xfrm>
          <a:prstGeom prst="line">
            <a:avLst/>
          </a:prstGeom>
          <a:noFill/>
          <a:ln w="12700">
            <a:solidFill>
              <a:schemeClr val="tx1">
                <a:lumMod val="50000"/>
                <a:lumOff val="50000"/>
              </a:schemeClr>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Rectangle 115"/>
          <p:cNvSpPr>
            <a:spLocks noChangeArrowheads="1"/>
          </p:cNvSpPr>
          <p:nvPr/>
        </p:nvSpPr>
        <p:spPr bwMode="auto">
          <a:xfrm rot="18705074">
            <a:off x="3941012" y="2197761"/>
            <a:ext cx="117475" cy="1285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2" name="Rectangle 116"/>
          <p:cNvSpPr>
            <a:spLocks noChangeArrowheads="1"/>
          </p:cNvSpPr>
          <p:nvPr/>
        </p:nvSpPr>
        <p:spPr bwMode="auto">
          <a:xfrm rot="19056434">
            <a:off x="4770481" y="2049330"/>
            <a:ext cx="119063" cy="1285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3" name="Text Box 122"/>
          <p:cNvSpPr txBox="1">
            <a:spLocks noChangeArrowheads="1"/>
          </p:cNvSpPr>
          <p:nvPr/>
        </p:nvSpPr>
        <p:spPr bwMode="auto">
          <a:xfrm>
            <a:off x="4478381" y="2220780"/>
            <a:ext cx="3175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b="1" dirty="0" smtClean="0"/>
              <a:t> 0/0</a:t>
            </a:r>
            <a:endParaRPr lang="en-US" altLang="en-US" b="1" dirty="0"/>
          </a:p>
        </p:txBody>
      </p:sp>
      <p:grpSp>
        <p:nvGrpSpPr>
          <p:cNvPr id="14" name="Group 124"/>
          <p:cNvGrpSpPr>
            <a:grpSpLocks/>
          </p:cNvGrpSpPr>
          <p:nvPr/>
        </p:nvGrpSpPr>
        <p:grpSpPr bwMode="auto">
          <a:xfrm>
            <a:off x="4295819" y="2019167"/>
            <a:ext cx="134937" cy="138113"/>
            <a:chOff x="2602" y="2568"/>
            <a:chExt cx="266" cy="261"/>
          </a:xfrm>
        </p:grpSpPr>
        <p:sp>
          <p:nvSpPr>
            <p:cNvPr id="15" name="Oval 125"/>
            <p:cNvSpPr>
              <a:spLocks noChangeArrowheads="1"/>
            </p:cNvSpPr>
            <p:nvPr/>
          </p:nvSpPr>
          <p:spPr bwMode="auto">
            <a:xfrm>
              <a:off x="2647" y="2610"/>
              <a:ext cx="174" cy="172"/>
            </a:xfrm>
            <a:prstGeom prst="ellipse">
              <a:avLst/>
            </a:prstGeom>
            <a:noFill/>
            <a:ln w="952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16" name="Line 126"/>
            <p:cNvSpPr>
              <a:spLocks noChangeShapeType="1"/>
            </p:cNvSpPr>
            <p:nvPr/>
          </p:nvSpPr>
          <p:spPr bwMode="auto">
            <a:xfrm>
              <a:off x="2734" y="2587"/>
              <a:ext cx="0" cy="2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 name="Line 127"/>
            <p:cNvSpPr>
              <a:spLocks noChangeShapeType="1"/>
            </p:cNvSpPr>
            <p:nvPr/>
          </p:nvSpPr>
          <p:spPr bwMode="auto">
            <a:xfrm>
              <a:off x="2625" y="2697"/>
              <a:ext cx="22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 name="Line 128"/>
            <p:cNvSpPr>
              <a:spLocks noChangeShapeType="1"/>
            </p:cNvSpPr>
            <p:nvPr/>
          </p:nvSpPr>
          <p:spPr bwMode="auto">
            <a:xfrm flipH="1">
              <a:off x="2734" y="2809"/>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129"/>
            <p:cNvSpPr>
              <a:spLocks noChangeShapeType="1"/>
            </p:cNvSpPr>
            <p:nvPr/>
          </p:nvSpPr>
          <p:spPr bwMode="auto">
            <a:xfrm flipH="1">
              <a:off x="2734" y="2568"/>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 name="Line 130"/>
            <p:cNvSpPr>
              <a:spLocks noChangeShapeType="1"/>
            </p:cNvSpPr>
            <p:nvPr/>
          </p:nvSpPr>
          <p:spPr bwMode="auto">
            <a:xfrm rot="5400000" flipH="1">
              <a:off x="2858"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 name="Line 131"/>
            <p:cNvSpPr>
              <a:spLocks noChangeShapeType="1"/>
            </p:cNvSpPr>
            <p:nvPr/>
          </p:nvSpPr>
          <p:spPr bwMode="auto">
            <a:xfrm rot="5400000" flipH="1">
              <a:off x="2612" y="2687"/>
              <a:ext cx="0" cy="2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2" name="Text Box 132"/>
          <p:cNvSpPr txBox="1">
            <a:spLocks noChangeArrowheads="1"/>
          </p:cNvSpPr>
          <p:nvPr/>
        </p:nvSpPr>
        <p:spPr bwMode="auto">
          <a:xfrm>
            <a:off x="4240256" y="1987417"/>
            <a:ext cx="24288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700"/>
              <a:t>V</a:t>
            </a:r>
          </a:p>
        </p:txBody>
      </p:sp>
      <p:sp>
        <p:nvSpPr>
          <p:cNvPr id="23" name="Rectangle 133"/>
          <p:cNvSpPr>
            <a:spLocks noChangeArrowheads="1"/>
          </p:cNvSpPr>
          <p:nvPr/>
        </p:nvSpPr>
        <p:spPr bwMode="auto">
          <a:xfrm flipH="1">
            <a:off x="4413294" y="2047742"/>
            <a:ext cx="76200" cy="76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24" name="Text Box 134"/>
          <p:cNvSpPr txBox="1">
            <a:spLocks noChangeArrowheads="1"/>
          </p:cNvSpPr>
          <p:nvPr/>
        </p:nvSpPr>
        <p:spPr bwMode="auto">
          <a:xfrm>
            <a:off x="4338681" y="1990592"/>
            <a:ext cx="2270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600">
                <a:solidFill>
                  <a:schemeClr val="tx1"/>
                </a:solidFill>
              </a:rPr>
              <a:t>2</a:t>
            </a:r>
          </a:p>
        </p:txBody>
      </p:sp>
      <p:sp>
        <p:nvSpPr>
          <p:cNvPr id="25" name="Line 135"/>
          <p:cNvSpPr>
            <a:spLocks noChangeShapeType="1"/>
          </p:cNvSpPr>
          <p:nvPr/>
        </p:nvSpPr>
        <p:spPr bwMode="auto">
          <a:xfrm flipH="1">
            <a:off x="4394244" y="2120767"/>
            <a:ext cx="30162"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36"/>
          <p:cNvSpPr>
            <a:spLocks noChangeShapeType="1"/>
          </p:cNvSpPr>
          <p:nvPr/>
        </p:nvSpPr>
        <p:spPr bwMode="auto">
          <a:xfrm flipH="1">
            <a:off x="4389481" y="2052505"/>
            <a:ext cx="30163"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7" name="Picture 137" descr="Symbols"/>
          <p:cNvPicPr>
            <a:picLocks noChangeAspect="1" noChangeArrowheads="1"/>
          </p:cNvPicPr>
          <p:nvPr/>
        </p:nvPicPr>
        <p:blipFill>
          <a:blip r:embed="rId3" cstate="print">
            <a:extLst>
              <a:ext uri="{28A0092B-C50C-407E-A947-70E740481C1C}">
                <a14:useLocalDpi xmlns:a14="http://schemas.microsoft.com/office/drawing/2010/main" val="0"/>
              </a:ext>
            </a:extLst>
          </a:blip>
          <a:srcRect l="4803" t="6523" r="91388" b="86644"/>
          <a:stretch>
            <a:fillRect/>
          </a:stretch>
        </p:blipFill>
        <p:spPr bwMode="auto">
          <a:xfrm rot="19886865">
            <a:off x="4591094" y="2443030"/>
            <a:ext cx="77787" cy="10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 Box 146"/>
          <p:cNvSpPr txBox="1">
            <a:spLocks noChangeArrowheads="1"/>
          </p:cNvSpPr>
          <p:nvPr/>
        </p:nvSpPr>
        <p:spPr bwMode="auto">
          <a:xfrm rot="17741376">
            <a:off x="4733863" y="2047507"/>
            <a:ext cx="5456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HHD-PRM-L</a:t>
            </a:r>
            <a:endParaRPr lang="en-US" altLang="en-US" dirty="0"/>
          </a:p>
        </p:txBody>
      </p:sp>
      <p:sp>
        <p:nvSpPr>
          <p:cNvPr id="30" name="Rectangle 147"/>
          <p:cNvSpPr>
            <a:spLocks noChangeArrowheads="1"/>
          </p:cNvSpPr>
          <p:nvPr/>
        </p:nvSpPr>
        <p:spPr bwMode="auto">
          <a:xfrm>
            <a:off x="4597444" y="2157280"/>
            <a:ext cx="88900" cy="88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p>
        </p:txBody>
      </p:sp>
      <p:sp>
        <p:nvSpPr>
          <p:cNvPr id="31" name="Text Box 148"/>
          <p:cNvSpPr txBox="1">
            <a:spLocks noChangeArrowheads="1"/>
          </p:cNvSpPr>
          <p:nvPr/>
        </p:nvSpPr>
        <p:spPr bwMode="auto">
          <a:xfrm>
            <a:off x="4518068" y="2119180"/>
            <a:ext cx="276225"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b="1" dirty="0"/>
              <a:t>0</a:t>
            </a:r>
            <a:r>
              <a:rPr lang="en-US" altLang="en-US" b="1" dirty="0" smtClean="0"/>
              <a:t>/10</a:t>
            </a:r>
            <a:endParaRPr lang="en-US" altLang="en-US" b="1" dirty="0"/>
          </a:p>
        </p:txBody>
      </p:sp>
      <p:sp>
        <p:nvSpPr>
          <p:cNvPr id="32" name="Text Box 150"/>
          <p:cNvSpPr txBox="1">
            <a:spLocks noChangeArrowheads="1"/>
          </p:cNvSpPr>
          <p:nvPr/>
        </p:nvSpPr>
        <p:spPr bwMode="auto">
          <a:xfrm rot="4178376">
            <a:off x="3577475" y="2034248"/>
            <a:ext cx="1857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b="1"/>
          </a:p>
        </p:txBody>
      </p:sp>
      <p:sp>
        <p:nvSpPr>
          <p:cNvPr id="34" name="Text Box 121"/>
          <p:cNvSpPr txBox="1">
            <a:spLocks noChangeArrowheads="1"/>
          </p:cNvSpPr>
          <p:nvPr/>
        </p:nvSpPr>
        <p:spPr bwMode="auto">
          <a:xfrm rot="13537103">
            <a:off x="4696699" y="1250322"/>
            <a:ext cx="29043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120</a:t>
            </a:r>
            <a:endParaRPr lang="en-US" altLang="en-US" b="1" dirty="0"/>
          </a:p>
        </p:txBody>
      </p:sp>
      <p:sp>
        <p:nvSpPr>
          <p:cNvPr id="35" name="Text Box 120"/>
          <p:cNvSpPr txBox="1">
            <a:spLocks noChangeArrowheads="1"/>
          </p:cNvSpPr>
          <p:nvPr/>
        </p:nvSpPr>
        <p:spPr bwMode="auto">
          <a:xfrm rot="10475285">
            <a:off x="4289469" y="1052380"/>
            <a:ext cx="1841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rot="10800000"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endParaRPr lang="en-US" altLang="en-US" b="1"/>
          </a:p>
        </p:txBody>
      </p:sp>
      <p:sp>
        <p:nvSpPr>
          <p:cNvPr id="37" name="Text Box 152"/>
          <p:cNvSpPr txBox="1">
            <a:spLocks noChangeArrowheads="1"/>
          </p:cNvSpPr>
          <p:nvPr/>
        </p:nvSpPr>
        <p:spPr bwMode="auto">
          <a:xfrm rot="11546352">
            <a:off x="4327103" y="1054527"/>
            <a:ext cx="381929"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“Jitter</a:t>
            </a:r>
            <a:endParaRPr lang="en-US" altLang="en-US" b="1" dirty="0"/>
          </a:p>
        </p:txBody>
      </p:sp>
      <p:sp>
        <p:nvSpPr>
          <p:cNvPr id="39" name="Text Box 157"/>
          <p:cNvSpPr txBox="1">
            <a:spLocks noChangeArrowheads="1"/>
          </p:cNvSpPr>
          <p:nvPr/>
        </p:nvSpPr>
        <p:spPr bwMode="auto">
          <a:xfrm rot="10800000">
            <a:off x="4203153" y="1032299"/>
            <a:ext cx="311277"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dirty="0" smtClean="0"/>
              <a:t>bug”</a:t>
            </a:r>
            <a:endParaRPr lang="en-US" altLang="en-US" dirty="0"/>
          </a:p>
        </p:txBody>
      </p:sp>
      <p:sp>
        <p:nvSpPr>
          <p:cNvPr id="40" name="Freeform 159"/>
          <p:cNvSpPr>
            <a:spLocks/>
          </p:cNvSpPr>
          <p:nvPr/>
        </p:nvSpPr>
        <p:spPr bwMode="auto">
          <a:xfrm>
            <a:off x="4493030" y="2133512"/>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160"/>
          <p:cNvSpPr>
            <a:spLocks/>
          </p:cNvSpPr>
          <p:nvPr/>
        </p:nvSpPr>
        <p:spPr bwMode="auto">
          <a:xfrm>
            <a:off x="4531924" y="2137795"/>
            <a:ext cx="44450" cy="123825"/>
          </a:xfrm>
          <a:custGeom>
            <a:avLst/>
            <a:gdLst>
              <a:gd name="T0" fmla="*/ 2147483647 w 66"/>
              <a:gd name="T1" fmla="*/ 0 h 190"/>
              <a:gd name="T2" fmla="*/ 2147483647 w 66"/>
              <a:gd name="T3" fmla="*/ 2147483647 h 190"/>
              <a:gd name="T4" fmla="*/ 2147483647 w 66"/>
              <a:gd name="T5" fmla="*/ 2147483647 h 190"/>
              <a:gd name="T6" fmla="*/ 2147483647 w 66"/>
              <a:gd name="T7" fmla="*/ 2147483647 h 190"/>
              <a:gd name="T8" fmla="*/ 0 w 66"/>
              <a:gd name="T9" fmla="*/ 2147483647 h 190"/>
              <a:gd name="T10" fmla="*/ 2147483647 w 66"/>
              <a:gd name="T11" fmla="*/ 2147483647 h 190"/>
              <a:gd name="T12" fmla="*/ 2147483647 w 66"/>
              <a:gd name="T13" fmla="*/ 2147483647 h 190"/>
              <a:gd name="T14" fmla="*/ 2147483647 w 66"/>
              <a:gd name="T15" fmla="*/ 2147483647 h 190"/>
              <a:gd name="T16" fmla="*/ 2147483647 w 66"/>
              <a:gd name="T17" fmla="*/ 2147483647 h 190"/>
              <a:gd name="T18" fmla="*/ 2147483647 w 66"/>
              <a:gd name="T19" fmla="*/ 2147483647 h 190"/>
              <a:gd name="T20" fmla="*/ 2147483647 w 66"/>
              <a:gd name="T21" fmla="*/ 2147483647 h 190"/>
              <a:gd name="T22" fmla="*/ 2147483647 w 66"/>
              <a:gd name="T23" fmla="*/ 0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90"/>
              <a:gd name="T38" fmla="*/ 66 w 66"/>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90">
                <a:moveTo>
                  <a:pt x="60" y="0"/>
                </a:moveTo>
                <a:lnTo>
                  <a:pt x="12" y="34"/>
                </a:lnTo>
                <a:lnTo>
                  <a:pt x="4" y="72"/>
                </a:lnTo>
                <a:lnTo>
                  <a:pt x="26" y="60"/>
                </a:lnTo>
                <a:lnTo>
                  <a:pt x="0" y="144"/>
                </a:lnTo>
                <a:lnTo>
                  <a:pt x="24" y="122"/>
                </a:lnTo>
                <a:lnTo>
                  <a:pt x="4" y="190"/>
                </a:lnTo>
                <a:lnTo>
                  <a:pt x="52" y="100"/>
                </a:lnTo>
                <a:lnTo>
                  <a:pt x="32" y="106"/>
                </a:lnTo>
                <a:lnTo>
                  <a:pt x="66" y="36"/>
                </a:lnTo>
                <a:lnTo>
                  <a:pt x="46" y="40"/>
                </a:ln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AutoShape 140"/>
          <p:cNvSpPr>
            <a:spLocks noChangeArrowheads="1"/>
          </p:cNvSpPr>
          <p:nvPr/>
        </p:nvSpPr>
        <p:spPr bwMode="auto">
          <a:xfrm rot="2237188" flipV="1">
            <a:off x="4698631" y="1200058"/>
            <a:ext cx="79375" cy="76200"/>
          </a:xfrm>
          <a:prstGeom prst="star5">
            <a:avLst/>
          </a:prstGeom>
          <a:solidFill>
            <a:schemeClr val="bg1"/>
          </a:solidFill>
          <a:ln w="9525">
            <a:noFill/>
            <a:miter lim="800000"/>
            <a:headEnd/>
            <a:tailEnd/>
          </a:ln>
          <a:effectLst/>
        </p:spPr>
        <p:txBody>
          <a:bodyPr wrap="none" anchor="ctr"/>
          <a:lstStyle/>
          <a:p>
            <a:pPr algn="ctr">
              <a:defRPr/>
            </a:pPr>
            <a:endParaRPr lang="en-US">
              <a:latin typeface="Arial" charset="0"/>
              <a:cs typeface="+mn-cs"/>
            </a:endParaRPr>
          </a:p>
        </p:txBody>
      </p:sp>
      <p:sp>
        <p:nvSpPr>
          <p:cNvPr id="45" name="Text Box 152"/>
          <p:cNvSpPr txBox="1">
            <a:spLocks noChangeArrowheads="1"/>
          </p:cNvSpPr>
          <p:nvPr/>
        </p:nvSpPr>
        <p:spPr bwMode="auto">
          <a:xfrm rot="8899684">
            <a:off x="3750647" y="1143157"/>
            <a:ext cx="498205"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Hammer</a:t>
            </a:r>
            <a:endParaRPr lang="en-US" altLang="en-US" b="1" dirty="0"/>
          </a:p>
        </p:txBody>
      </p:sp>
      <p:sp>
        <p:nvSpPr>
          <p:cNvPr id="46" name="Text Box 156"/>
          <p:cNvSpPr txBox="1">
            <a:spLocks noChangeArrowheads="1"/>
          </p:cNvSpPr>
          <p:nvPr/>
        </p:nvSpPr>
        <p:spPr bwMode="auto">
          <a:xfrm rot="8106484">
            <a:off x="3695177" y="1238487"/>
            <a:ext cx="349749"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a:t> </a:t>
            </a:r>
            <a:r>
              <a:rPr lang="en-US" altLang="en-US" b="1" dirty="0" smtClean="0"/>
              <a:t>head</a:t>
            </a:r>
            <a:endParaRPr lang="en-US" altLang="en-US" b="1" dirty="0"/>
          </a:p>
        </p:txBody>
      </p:sp>
      <p:sp>
        <p:nvSpPr>
          <p:cNvPr id="48" name="Text Box 150"/>
          <p:cNvSpPr txBox="1">
            <a:spLocks noChangeArrowheads="1"/>
          </p:cNvSpPr>
          <p:nvPr/>
        </p:nvSpPr>
        <p:spPr bwMode="auto">
          <a:xfrm rot="4178376">
            <a:off x="3450814" y="2009592"/>
            <a:ext cx="482798" cy="169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b="1" dirty="0" smtClean="0"/>
              <a:t>CHP14-09</a:t>
            </a:r>
            <a:endParaRPr lang="en-US" altLang="en-US" b="1" dirty="0"/>
          </a:p>
        </p:txBody>
      </p:sp>
      <p:sp>
        <p:nvSpPr>
          <p:cNvPr id="50" name="Oval 3"/>
          <p:cNvSpPr>
            <a:spLocks noChangeArrowheads="1"/>
          </p:cNvSpPr>
          <p:nvPr/>
        </p:nvSpPr>
        <p:spPr bwMode="auto">
          <a:xfrm>
            <a:off x="6042025" y="2194647"/>
            <a:ext cx="88900"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51" name="Rectangle 5"/>
          <p:cNvSpPr>
            <a:spLocks noChangeArrowheads="1"/>
          </p:cNvSpPr>
          <p:nvPr/>
        </p:nvSpPr>
        <p:spPr bwMode="auto">
          <a:xfrm rot="6942598">
            <a:off x="5622925" y="1508847"/>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14</a:t>
            </a:r>
            <a:endParaRPr lang="en-US" altLang="en-US" dirty="0">
              <a:solidFill>
                <a:schemeClr val="tx1"/>
              </a:solidFill>
            </a:endParaRPr>
          </a:p>
        </p:txBody>
      </p:sp>
      <p:sp>
        <p:nvSpPr>
          <p:cNvPr id="52" name="Rectangle 6"/>
          <p:cNvSpPr>
            <a:spLocks noChangeArrowheads="1"/>
          </p:cNvSpPr>
          <p:nvPr/>
        </p:nvSpPr>
        <p:spPr bwMode="auto">
          <a:xfrm rot="6942598">
            <a:off x="5521325" y="1461222"/>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t>9</a:t>
            </a:r>
          </a:p>
        </p:txBody>
      </p:sp>
      <p:sp>
        <p:nvSpPr>
          <p:cNvPr id="53" name="Rectangle 7"/>
          <p:cNvSpPr>
            <a:spLocks noChangeArrowheads="1"/>
          </p:cNvSpPr>
          <p:nvPr/>
        </p:nvSpPr>
        <p:spPr bwMode="auto">
          <a:xfrm rot="6942598">
            <a:off x="5807075" y="159774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54" name="Rectangle 8"/>
          <p:cNvSpPr>
            <a:spLocks noChangeArrowheads="1"/>
          </p:cNvSpPr>
          <p:nvPr/>
        </p:nvSpPr>
        <p:spPr bwMode="auto">
          <a:xfrm rot="6588229">
            <a:off x="5483225" y="1562822"/>
            <a:ext cx="92075" cy="92075"/>
          </a:xfrm>
          <a:prstGeom prst="rect">
            <a:avLst/>
          </a:prstGeom>
          <a:solidFill>
            <a:schemeClr val="bg1"/>
          </a:solidFill>
          <a:ln>
            <a:noFill/>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55" name="AutoShape 9"/>
          <p:cNvSpPr>
            <a:spLocks noChangeArrowheads="1"/>
          </p:cNvSpPr>
          <p:nvPr/>
        </p:nvSpPr>
        <p:spPr bwMode="auto">
          <a:xfrm rot="14810754">
            <a:off x="5427662" y="1477097"/>
            <a:ext cx="96837" cy="96838"/>
          </a:xfrm>
          <a:prstGeom prst="rtTriangle">
            <a:avLst/>
          </a:prstGeom>
          <a:solidFill>
            <a:srgbClr val="00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56" name="Rectangle 12"/>
          <p:cNvSpPr>
            <a:spLocks noChangeArrowheads="1"/>
          </p:cNvSpPr>
          <p:nvPr/>
        </p:nvSpPr>
        <p:spPr bwMode="auto">
          <a:xfrm rot="5776196">
            <a:off x="5557044" y="1709665"/>
            <a:ext cx="90488"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13</a:t>
            </a:r>
            <a:endParaRPr lang="en-US" altLang="en-US" dirty="0">
              <a:solidFill>
                <a:schemeClr val="tx1"/>
              </a:solidFill>
            </a:endParaRPr>
          </a:p>
        </p:txBody>
      </p:sp>
      <p:sp>
        <p:nvSpPr>
          <p:cNvPr id="57" name="Rectangle 13"/>
          <p:cNvSpPr>
            <a:spLocks noChangeArrowheads="1"/>
          </p:cNvSpPr>
          <p:nvPr/>
        </p:nvSpPr>
        <p:spPr bwMode="auto">
          <a:xfrm rot="5776196">
            <a:off x="5445125" y="1699347"/>
            <a:ext cx="92075" cy="92075"/>
          </a:xfrm>
          <a:prstGeom prst="rect">
            <a:avLst/>
          </a:prstGeom>
          <a:solidFill>
            <a:srgbClr val="00B0F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t>9</a:t>
            </a:r>
          </a:p>
        </p:txBody>
      </p:sp>
      <p:sp>
        <p:nvSpPr>
          <p:cNvPr id="58" name="Rectangle 14"/>
          <p:cNvSpPr>
            <a:spLocks noChangeArrowheads="1"/>
          </p:cNvSpPr>
          <p:nvPr/>
        </p:nvSpPr>
        <p:spPr bwMode="auto">
          <a:xfrm rot="5776196">
            <a:off x="5759450" y="173109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4</a:t>
            </a:r>
            <a:endParaRPr lang="en-US" altLang="en-US" dirty="0">
              <a:solidFill>
                <a:schemeClr val="tx1"/>
              </a:solidFill>
            </a:endParaRPr>
          </a:p>
        </p:txBody>
      </p:sp>
      <p:sp>
        <p:nvSpPr>
          <p:cNvPr id="59" name="Rectangle 15"/>
          <p:cNvSpPr>
            <a:spLocks noChangeArrowheads="1"/>
          </p:cNvSpPr>
          <p:nvPr/>
        </p:nvSpPr>
        <p:spPr bwMode="auto">
          <a:xfrm rot="5421827">
            <a:off x="5445919" y="1820790"/>
            <a:ext cx="90488"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19</a:t>
            </a:r>
            <a:endParaRPr lang="en-US" altLang="en-US" dirty="0">
              <a:solidFill>
                <a:schemeClr val="tx1"/>
              </a:solidFill>
            </a:endParaRPr>
          </a:p>
        </p:txBody>
      </p:sp>
      <p:sp>
        <p:nvSpPr>
          <p:cNvPr id="60" name="Rectangle 18"/>
          <p:cNvSpPr>
            <a:spLocks noChangeArrowheads="1"/>
          </p:cNvSpPr>
          <p:nvPr/>
        </p:nvSpPr>
        <p:spPr bwMode="auto">
          <a:xfrm rot="4578788">
            <a:off x="5576094" y="1925565"/>
            <a:ext cx="90488"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12</a:t>
            </a:r>
            <a:endParaRPr lang="en-US" altLang="en-US" dirty="0">
              <a:solidFill>
                <a:schemeClr val="tx1"/>
              </a:solidFill>
            </a:endParaRPr>
          </a:p>
        </p:txBody>
      </p:sp>
      <p:sp>
        <p:nvSpPr>
          <p:cNvPr id="61" name="Rectangle 19"/>
          <p:cNvSpPr>
            <a:spLocks noChangeArrowheads="1"/>
          </p:cNvSpPr>
          <p:nvPr/>
        </p:nvSpPr>
        <p:spPr bwMode="auto">
          <a:xfrm rot="4578788">
            <a:off x="5467350" y="195493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solidFill>
                  <a:schemeClr val="tx1"/>
                </a:solidFill>
              </a:rPr>
              <a:t>9</a:t>
            </a:r>
          </a:p>
        </p:txBody>
      </p:sp>
      <p:sp>
        <p:nvSpPr>
          <p:cNvPr id="62" name="Rectangle 20"/>
          <p:cNvSpPr>
            <a:spLocks noChangeArrowheads="1"/>
          </p:cNvSpPr>
          <p:nvPr/>
        </p:nvSpPr>
        <p:spPr bwMode="auto">
          <a:xfrm rot="4578788">
            <a:off x="5773737" y="187714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63" name="Rectangle 21"/>
          <p:cNvSpPr>
            <a:spLocks noChangeArrowheads="1"/>
          </p:cNvSpPr>
          <p:nvPr/>
        </p:nvSpPr>
        <p:spPr bwMode="auto">
          <a:xfrm rot="4224419">
            <a:off x="5503069" y="2055740"/>
            <a:ext cx="90488"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grpSp>
        <p:nvGrpSpPr>
          <p:cNvPr id="64" name="Group 23"/>
          <p:cNvGrpSpPr>
            <a:grpSpLocks/>
          </p:cNvGrpSpPr>
          <p:nvPr/>
        </p:nvGrpSpPr>
        <p:grpSpPr bwMode="auto">
          <a:xfrm>
            <a:off x="5641975" y="1321522"/>
            <a:ext cx="298450" cy="247650"/>
            <a:chOff x="2534" y="1839"/>
            <a:chExt cx="188" cy="156"/>
          </a:xfrm>
        </p:grpSpPr>
        <p:grpSp>
          <p:nvGrpSpPr>
            <p:cNvPr id="65" name="Group 24"/>
            <p:cNvGrpSpPr>
              <a:grpSpLocks/>
            </p:cNvGrpSpPr>
            <p:nvPr/>
          </p:nvGrpSpPr>
          <p:grpSpPr bwMode="auto">
            <a:xfrm rot="-5685818">
              <a:off x="2674" y="1947"/>
              <a:ext cx="48" cy="48"/>
              <a:chOff x="1776" y="2429"/>
              <a:chExt cx="160" cy="160"/>
            </a:xfrm>
          </p:grpSpPr>
          <p:sp>
            <p:nvSpPr>
              <p:cNvPr id="74" name="AutoShape 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75" name="Oval 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76" name="AutoShape 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66" name="Group 28"/>
            <p:cNvGrpSpPr>
              <a:grpSpLocks/>
            </p:cNvGrpSpPr>
            <p:nvPr/>
          </p:nvGrpSpPr>
          <p:grpSpPr bwMode="auto">
            <a:xfrm rot="-5685818">
              <a:off x="2620" y="1867"/>
              <a:ext cx="48" cy="48"/>
              <a:chOff x="1776" y="2429"/>
              <a:chExt cx="160" cy="160"/>
            </a:xfrm>
          </p:grpSpPr>
          <p:sp>
            <p:nvSpPr>
              <p:cNvPr id="71" name="AutoShape 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72" name="Oval 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73" name="AutoShape 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67" name="Group 32"/>
            <p:cNvGrpSpPr>
              <a:grpSpLocks/>
            </p:cNvGrpSpPr>
            <p:nvPr/>
          </p:nvGrpSpPr>
          <p:grpSpPr bwMode="auto">
            <a:xfrm rot="-5685818">
              <a:off x="2534" y="1839"/>
              <a:ext cx="48" cy="48"/>
              <a:chOff x="1776" y="2429"/>
              <a:chExt cx="160" cy="160"/>
            </a:xfrm>
          </p:grpSpPr>
          <p:sp>
            <p:nvSpPr>
              <p:cNvPr id="68" name="AutoShape 3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69" name="Oval 3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70" name="AutoShape 3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sp>
        <p:nvSpPr>
          <p:cNvPr id="77" name="Rectangle 37"/>
          <p:cNvSpPr>
            <a:spLocks noChangeArrowheads="1"/>
          </p:cNvSpPr>
          <p:nvPr/>
        </p:nvSpPr>
        <p:spPr bwMode="auto">
          <a:xfrm rot="3452362">
            <a:off x="5735637" y="2067647"/>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78" name="Rectangle 38"/>
          <p:cNvSpPr>
            <a:spLocks noChangeArrowheads="1"/>
          </p:cNvSpPr>
          <p:nvPr/>
        </p:nvSpPr>
        <p:spPr bwMode="auto">
          <a:xfrm rot="3452362">
            <a:off x="5649912" y="2123209"/>
            <a:ext cx="92075" cy="92075"/>
          </a:xfrm>
          <a:prstGeom prst="rect">
            <a:avLst/>
          </a:prstGeom>
          <a:solidFill>
            <a:srgbClr val="FF0000"/>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12</a:t>
            </a:r>
            <a:endParaRPr lang="en-US" altLang="en-US" dirty="0">
              <a:solidFill>
                <a:schemeClr val="tx1"/>
              </a:solidFill>
            </a:endParaRPr>
          </a:p>
        </p:txBody>
      </p:sp>
      <p:sp>
        <p:nvSpPr>
          <p:cNvPr id="79" name="Rectangle 39"/>
          <p:cNvSpPr>
            <a:spLocks noChangeArrowheads="1"/>
          </p:cNvSpPr>
          <p:nvPr/>
        </p:nvSpPr>
        <p:spPr bwMode="auto">
          <a:xfrm rot="3452362">
            <a:off x="5556250" y="218353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8</a:t>
            </a:r>
          </a:p>
        </p:txBody>
      </p:sp>
      <p:sp>
        <p:nvSpPr>
          <p:cNvPr id="80" name="Rectangle 40"/>
          <p:cNvSpPr>
            <a:spLocks noChangeArrowheads="1"/>
          </p:cNvSpPr>
          <p:nvPr/>
        </p:nvSpPr>
        <p:spPr bwMode="auto">
          <a:xfrm rot="3452362">
            <a:off x="5822950" y="201367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3</a:t>
            </a:r>
            <a:endParaRPr lang="en-US" altLang="en-US" dirty="0">
              <a:solidFill>
                <a:schemeClr val="tx1"/>
              </a:solidFill>
            </a:endParaRPr>
          </a:p>
        </p:txBody>
      </p:sp>
      <p:sp>
        <p:nvSpPr>
          <p:cNvPr id="81" name="Rectangle 41"/>
          <p:cNvSpPr>
            <a:spLocks noChangeArrowheads="1"/>
          </p:cNvSpPr>
          <p:nvPr/>
        </p:nvSpPr>
        <p:spPr bwMode="auto">
          <a:xfrm rot="3097994">
            <a:off x="5609831" y="2261969"/>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18</a:t>
            </a:r>
            <a:endParaRPr lang="en-US" altLang="en-US" dirty="0">
              <a:solidFill>
                <a:schemeClr val="tx1"/>
              </a:solidFill>
            </a:endParaRPr>
          </a:p>
        </p:txBody>
      </p:sp>
      <p:sp>
        <p:nvSpPr>
          <p:cNvPr id="82" name="Rectangle 43"/>
          <p:cNvSpPr>
            <a:spLocks noChangeArrowheads="1"/>
          </p:cNvSpPr>
          <p:nvPr/>
        </p:nvSpPr>
        <p:spPr bwMode="auto">
          <a:xfrm rot="2322964">
            <a:off x="5848350" y="2204172"/>
            <a:ext cx="92075" cy="92075"/>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83" name="Rectangle 44"/>
          <p:cNvSpPr>
            <a:spLocks noChangeArrowheads="1"/>
          </p:cNvSpPr>
          <p:nvPr/>
        </p:nvSpPr>
        <p:spPr bwMode="auto">
          <a:xfrm rot="2322964">
            <a:off x="5784850" y="2283547"/>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84" name="Rectangle 45"/>
          <p:cNvSpPr>
            <a:spLocks noChangeArrowheads="1"/>
          </p:cNvSpPr>
          <p:nvPr/>
        </p:nvSpPr>
        <p:spPr bwMode="auto">
          <a:xfrm rot="2322964">
            <a:off x="5715000" y="237244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85" name="Rectangle 46"/>
          <p:cNvSpPr>
            <a:spLocks noChangeArrowheads="1"/>
          </p:cNvSpPr>
          <p:nvPr/>
        </p:nvSpPr>
        <p:spPr bwMode="auto">
          <a:xfrm rot="2322964">
            <a:off x="5911850" y="212479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86" name="Rectangle 47"/>
          <p:cNvSpPr>
            <a:spLocks noChangeArrowheads="1"/>
          </p:cNvSpPr>
          <p:nvPr/>
        </p:nvSpPr>
        <p:spPr bwMode="auto">
          <a:xfrm rot="1968596">
            <a:off x="5805487" y="243277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17</a:t>
            </a:r>
            <a:endParaRPr lang="en-US" altLang="en-US" dirty="0">
              <a:solidFill>
                <a:schemeClr val="tx1"/>
              </a:solidFill>
            </a:endParaRPr>
          </a:p>
        </p:txBody>
      </p:sp>
      <p:sp>
        <p:nvSpPr>
          <p:cNvPr id="87" name="Rectangle 49"/>
          <p:cNvSpPr>
            <a:spLocks noChangeArrowheads="1"/>
          </p:cNvSpPr>
          <p:nvPr/>
        </p:nvSpPr>
        <p:spPr bwMode="auto">
          <a:xfrm rot="1146636">
            <a:off x="6008687" y="228989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0</a:t>
            </a:r>
            <a:endParaRPr lang="en-US" altLang="en-US" dirty="0">
              <a:solidFill>
                <a:schemeClr val="tx1"/>
              </a:solidFill>
            </a:endParaRPr>
          </a:p>
        </p:txBody>
      </p:sp>
      <p:sp>
        <p:nvSpPr>
          <p:cNvPr id="88" name="Rectangle 50"/>
          <p:cNvSpPr>
            <a:spLocks noChangeArrowheads="1"/>
          </p:cNvSpPr>
          <p:nvPr/>
        </p:nvSpPr>
        <p:spPr bwMode="auto">
          <a:xfrm rot="1146636">
            <a:off x="5975350" y="238673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89" name="Rectangle 51"/>
          <p:cNvSpPr>
            <a:spLocks noChangeArrowheads="1"/>
          </p:cNvSpPr>
          <p:nvPr/>
        </p:nvSpPr>
        <p:spPr bwMode="auto">
          <a:xfrm rot="1146636">
            <a:off x="5940425" y="2493097"/>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90" name="Rectangle 52"/>
          <p:cNvSpPr>
            <a:spLocks noChangeArrowheads="1"/>
          </p:cNvSpPr>
          <p:nvPr/>
        </p:nvSpPr>
        <p:spPr bwMode="auto">
          <a:xfrm rot="1146636">
            <a:off x="6042025" y="219305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91" name="Rectangle 53"/>
          <p:cNvSpPr>
            <a:spLocks noChangeArrowheads="1"/>
          </p:cNvSpPr>
          <p:nvPr/>
        </p:nvSpPr>
        <p:spPr bwMode="auto">
          <a:xfrm rot="792268">
            <a:off x="6045200" y="251849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16</a:t>
            </a:r>
            <a:endParaRPr lang="en-US" altLang="en-US" dirty="0">
              <a:solidFill>
                <a:schemeClr val="tx1"/>
              </a:solidFill>
            </a:endParaRPr>
          </a:p>
        </p:txBody>
      </p:sp>
      <p:sp>
        <p:nvSpPr>
          <p:cNvPr id="92" name="Rectangle 55"/>
          <p:cNvSpPr>
            <a:spLocks noChangeArrowheads="1"/>
          </p:cNvSpPr>
          <p:nvPr/>
        </p:nvSpPr>
        <p:spPr bwMode="auto">
          <a:xfrm rot="21433521">
            <a:off x="6184900" y="2315297"/>
            <a:ext cx="90487"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93" name="Rectangle 57"/>
          <p:cNvSpPr>
            <a:spLocks noChangeArrowheads="1"/>
          </p:cNvSpPr>
          <p:nvPr/>
        </p:nvSpPr>
        <p:spPr bwMode="auto">
          <a:xfrm rot="21433521">
            <a:off x="6196012" y="252643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7</a:t>
            </a:r>
            <a:endParaRPr lang="en-US" altLang="en-US" dirty="0">
              <a:solidFill>
                <a:schemeClr val="tx1"/>
              </a:solidFill>
            </a:endParaRPr>
          </a:p>
        </p:txBody>
      </p:sp>
      <p:sp>
        <p:nvSpPr>
          <p:cNvPr id="94" name="Rectangle 58"/>
          <p:cNvSpPr>
            <a:spLocks noChangeArrowheads="1"/>
          </p:cNvSpPr>
          <p:nvPr/>
        </p:nvSpPr>
        <p:spPr bwMode="auto">
          <a:xfrm rot="21433521">
            <a:off x="6178550" y="221052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2</a:t>
            </a:r>
            <a:endParaRPr lang="en-US" altLang="en-US" dirty="0">
              <a:solidFill>
                <a:schemeClr val="tx1"/>
              </a:solidFill>
            </a:endParaRPr>
          </a:p>
        </p:txBody>
      </p:sp>
      <p:sp>
        <p:nvSpPr>
          <p:cNvPr id="95" name="Rectangle 59"/>
          <p:cNvSpPr>
            <a:spLocks noChangeArrowheads="1"/>
          </p:cNvSpPr>
          <p:nvPr/>
        </p:nvSpPr>
        <p:spPr bwMode="auto">
          <a:xfrm rot="21079153">
            <a:off x="6303962" y="2510559"/>
            <a:ext cx="90488"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15</a:t>
            </a:r>
            <a:endParaRPr lang="en-US" altLang="en-US" dirty="0">
              <a:solidFill>
                <a:schemeClr val="tx1"/>
              </a:solidFill>
            </a:endParaRPr>
          </a:p>
        </p:txBody>
      </p:sp>
      <p:sp>
        <p:nvSpPr>
          <p:cNvPr id="96" name="Rectangle 61"/>
          <p:cNvSpPr>
            <a:spLocks noChangeArrowheads="1"/>
          </p:cNvSpPr>
          <p:nvPr/>
        </p:nvSpPr>
        <p:spPr bwMode="auto">
          <a:xfrm rot="20267117">
            <a:off x="6353175" y="227560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97" name="Rectangle 62"/>
          <p:cNvSpPr>
            <a:spLocks noChangeArrowheads="1"/>
          </p:cNvSpPr>
          <p:nvPr/>
        </p:nvSpPr>
        <p:spPr bwMode="auto">
          <a:xfrm rot="20267117">
            <a:off x="6391275" y="237085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10</a:t>
            </a:r>
            <a:endParaRPr lang="en-US" altLang="en-US" dirty="0">
              <a:solidFill>
                <a:schemeClr val="tx1"/>
              </a:solidFill>
            </a:endParaRPr>
          </a:p>
        </p:txBody>
      </p:sp>
      <p:sp>
        <p:nvSpPr>
          <p:cNvPr id="98" name="Rectangle 63"/>
          <p:cNvSpPr>
            <a:spLocks noChangeArrowheads="1"/>
          </p:cNvSpPr>
          <p:nvPr/>
        </p:nvSpPr>
        <p:spPr bwMode="auto">
          <a:xfrm rot="20267117">
            <a:off x="6435725" y="2474047"/>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t>7</a:t>
            </a:r>
            <a:endParaRPr lang="en-US" altLang="en-US" dirty="0"/>
          </a:p>
        </p:txBody>
      </p:sp>
      <p:sp>
        <p:nvSpPr>
          <p:cNvPr id="99" name="Rectangle 64"/>
          <p:cNvSpPr>
            <a:spLocks noChangeArrowheads="1"/>
          </p:cNvSpPr>
          <p:nvPr/>
        </p:nvSpPr>
        <p:spPr bwMode="auto">
          <a:xfrm rot="20267117">
            <a:off x="6315075" y="218035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100" name="Rectangle 65"/>
          <p:cNvSpPr>
            <a:spLocks noChangeArrowheads="1"/>
          </p:cNvSpPr>
          <p:nvPr/>
        </p:nvSpPr>
        <p:spPr bwMode="auto">
          <a:xfrm rot="19912749">
            <a:off x="6530975" y="242324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15</a:t>
            </a:r>
            <a:endParaRPr lang="en-US" altLang="en-US" dirty="0">
              <a:solidFill>
                <a:schemeClr val="tx1"/>
              </a:solidFill>
            </a:endParaRPr>
          </a:p>
        </p:txBody>
      </p:sp>
      <p:sp>
        <p:nvSpPr>
          <p:cNvPr id="101" name="Rectangle 67"/>
          <p:cNvSpPr>
            <a:spLocks noChangeArrowheads="1"/>
          </p:cNvSpPr>
          <p:nvPr/>
        </p:nvSpPr>
        <p:spPr bwMode="auto">
          <a:xfrm rot="19177617">
            <a:off x="6508750" y="2178772"/>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102" name="Rectangle 68"/>
          <p:cNvSpPr>
            <a:spLocks noChangeArrowheads="1"/>
          </p:cNvSpPr>
          <p:nvPr/>
        </p:nvSpPr>
        <p:spPr bwMode="auto">
          <a:xfrm rot="19177617">
            <a:off x="6575425" y="2256559"/>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8</a:t>
            </a:r>
            <a:endParaRPr lang="en-US" altLang="en-US" dirty="0">
              <a:solidFill>
                <a:schemeClr val="tx1"/>
              </a:solidFill>
            </a:endParaRPr>
          </a:p>
        </p:txBody>
      </p:sp>
      <p:sp>
        <p:nvSpPr>
          <p:cNvPr id="103" name="Rectangle 69"/>
          <p:cNvSpPr>
            <a:spLocks noChangeArrowheads="1"/>
          </p:cNvSpPr>
          <p:nvPr/>
        </p:nvSpPr>
        <p:spPr bwMode="auto">
          <a:xfrm rot="19177617">
            <a:off x="6648450" y="2340697"/>
            <a:ext cx="92075" cy="920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t>6</a:t>
            </a:r>
            <a:endParaRPr lang="en-US" altLang="en-US" dirty="0"/>
          </a:p>
        </p:txBody>
      </p:sp>
      <p:sp>
        <p:nvSpPr>
          <p:cNvPr id="104" name="Rectangle 70"/>
          <p:cNvSpPr>
            <a:spLocks noChangeArrowheads="1"/>
          </p:cNvSpPr>
          <p:nvPr/>
        </p:nvSpPr>
        <p:spPr bwMode="auto">
          <a:xfrm rot="19177617">
            <a:off x="6443662" y="210098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a:solidFill>
                  <a:schemeClr val="tx1"/>
                </a:solidFill>
              </a:rPr>
              <a:t>0</a:t>
            </a:r>
          </a:p>
        </p:txBody>
      </p:sp>
      <p:sp>
        <p:nvSpPr>
          <p:cNvPr id="105" name="Rectangle 71"/>
          <p:cNvSpPr>
            <a:spLocks noChangeArrowheads="1"/>
          </p:cNvSpPr>
          <p:nvPr/>
        </p:nvSpPr>
        <p:spPr bwMode="auto">
          <a:xfrm rot="18823250">
            <a:off x="6724650" y="2264497"/>
            <a:ext cx="92075" cy="920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14</a:t>
            </a:r>
            <a:endParaRPr lang="en-US" altLang="en-US" dirty="0">
              <a:solidFill>
                <a:schemeClr val="tx1"/>
              </a:solidFill>
            </a:endParaRPr>
          </a:p>
        </p:txBody>
      </p:sp>
      <p:sp>
        <p:nvSpPr>
          <p:cNvPr id="106" name="Text Box 78"/>
          <p:cNvSpPr txBox="1">
            <a:spLocks noChangeArrowheads="1"/>
          </p:cNvSpPr>
          <p:nvPr/>
        </p:nvSpPr>
        <p:spPr bwMode="auto">
          <a:xfrm rot="7114242">
            <a:off x="5770683" y="1670762"/>
            <a:ext cx="601420" cy="200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sz="700" dirty="0" smtClean="0">
                <a:solidFill>
                  <a:schemeClr val="tx1"/>
                </a:solidFill>
              </a:rPr>
              <a:t>CHP14-09</a:t>
            </a:r>
            <a:endParaRPr lang="en-US" altLang="en-US" sz="700" dirty="0">
              <a:solidFill>
                <a:schemeClr val="tx1"/>
              </a:solidFill>
            </a:endParaRPr>
          </a:p>
        </p:txBody>
      </p:sp>
      <p:sp>
        <p:nvSpPr>
          <p:cNvPr id="107" name="Rectangle 79"/>
          <p:cNvSpPr>
            <a:spLocks noChangeArrowheads="1"/>
          </p:cNvSpPr>
          <p:nvPr/>
        </p:nvSpPr>
        <p:spPr bwMode="auto">
          <a:xfrm rot="1706668">
            <a:off x="6107112" y="1719984"/>
            <a:ext cx="184150" cy="238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08" name="Oval 80"/>
          <p:cNvSpPr>
            <a:spLocks noChangeArrowheads="1"/>
          </p:cNvSpPr>
          <p:nvPr/>
        </p:nvSpPr>
        <p:spPr bwMode="auto">
          <a:xfrm>
            <a:off x="5410200" y="1037359"/>
            <a:ext cx="1585912" cy="161131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nvGrpSpPr>
          <p:cNvPr id="109" name="Group 180"/>
          <p:cNvGrpSpPr>
            <a:grpSpLocks/>
          </p:cNvGrpSpPr>
          <p:nvPr/>
        </p:nvGrpSpPr>
        <p:grpSpPr bwMode="auto">
          <a:xfrm rot="1120015">
            <a:off x="5808662" y="1194522"/>
            <a:ext cx="298450" cy="247650"/>
            <a:chOff x="2534" y="1839"/>
            <a:chExt cx="188" cy="156"/>
          </a:xfrm>
        </p:grpSpPr>
        <p:grpSp>
          <p:nvGrpSpPr>
            <p:cNvPr id="110" name="Group 181"/>
            <p:cNvGrpSpPr>
              <a:grpSpLocks/>
            </p:cNvGrpSpPr>
            <p:nvPr/>
          </p:nvGrpSpPr>
          <p:grpSpPr bwMode="auto">
            <a:xfrm rot="-5685818">
              <a:off x="2674" y="1947"/>
              <a:ext cx="48" cy="48"/>
              <a:chOff x="1776" y="2429"/>
              <a:chExt cx="160" cy="160"/>
            </a:xfrm>
          </p:grpSpPr>
          <p:sp>
            <p:nvSpPr>
              <p:cNvPr id="119" name="AutoShape 18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0" name="Oval 18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1" name="AutoShape 18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11" name="Group 185"/>
            <p:cNvGrpSpPr>
              <a:grpSpLocks/>
            </p:cNvGrpSpPr>
            <p:nvPr/>
          </p:nvGrpSpPr>
          <p:grpSpPr bwMode="auto">
            <a:xfrm rot="-5685818">
              <a:off x="2620" y="1867"/>
              <a:ext cx="48" cy="48"/>
              <a:chOff x="1776" y="2429"/>
              <a:chExt cx="160" cy="160"/>
            </a:xfrm>
          </p:grpSpPr>
          <p:sp>
            <p:nvSpPr>
              <p:cNvPr id="116" name="AutoShape 18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17" name="Oval 18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18" name="AutoShape 18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12" name="Group 189"/>
            <p:cNvGrpSpPr>
              <a:grpSpLocks/>
            </p:cNvGrpSpPr>
            <p:nvPr/>
          </p:nvGrpSpPr>
          <p:grpSpPr bwMode="auto">
            <a:xfrm rot="-5685818">
              <a:off x="2534" y="1839"/>
              <a:ext cx="48" cy="48"/>
              <a:chOff x="1776" y="2429"/>
              <a:chExt cx="160" cy="160"/>
            </a:xfrm>
          </p:grpSpPr>
          <p:sp>
            <p:nvSpPr>
              <p:cNvPr id="113" name="AutoShape 19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14" name="Oval 19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15" name="AutoShape 19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22" name="Group 193"/>
          <p:cNvGrpSpPr>
            <a:grpSpLocks/>
          </p:cNvGrpSpPr>
          <p:nvPr/>
        </p:nvGrpSpPr>
        <p:grpSpPr bwMode="auto">
          <a:xfrm rot="2102621">
            <a:off x="5999162" y="1140547"/>
            <a:ext cx="298450" cy="247650"/>
            <a:chOff x="2534" y="1839"/>
            <a:chExt cx="188" cy="156"/>
          </a:xfrm>
        </p:grpSpPr>
        <p:grpSp>
          <p:nvGrpSpPr>
            <p:cNvPr id="123" name="Group 194"/>
            <p:cNvGrpSpPr>
              <a:grpSpLocks/>
            </p:cNvGrpSpPr>
            <p:nvPr/>
          </p:nvGrpSpPr>
          <p:grpSpPr bwMode="auto">
            <a:xfrm rot="-5685818">
              <a:off x="2674" y="1947"/>
              <a:ext cx="48" cy="48"/>
              <a:chOff x="1776" y="2429"/>
              <a:chExt cx="160" cy="160"/>
            </a:xfrm>
          </p:grpSpPr>
          <p:sp>
            <p:nvSpPr>
              <p:cNvPr id="132" name="AutoShape 19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3" name="Oval 19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4" name="AutoShape 19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24" name="Group 198"/>
            <p:cNvGrpSpPr>
              <a:grpSpLocks/>
            </p:cNvGrpSpPr>
            <p:nvPr/>
          </p:nvGrpSpPr>
          <p:grpSpPr bwMode="auto">
            <a:xfrm rot="-5685818">
              <a:off x="2620" y="1867"/>
              <a:ext cx="48" cy="48"/>
              <a:chOff x="1776" y="2429"/>
              <a:chExt cx="160" cy="160"/>
            </a:xfrm>
          </p:grpSpPr>
          <p:sp>
            <p:nvSpPr>
              <p:cNvPr id="129" name="AutoShape 19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0" name="Oval 20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31" name="AutoShape 20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25" name="Group 202"/>
            <p:cNvGrpSpPr>
              <a:grpSpLocks/>
            </p:cNvGrpSpPr>
            <p:nvPr/>
          </p:nvGrpSpPr>
          <p:grpSpPr bwMode="auto">
            <a:xfrm rot="-5685818">
              <a:off x="2534" y="1839"/>
              <a:ext cx="48" cy="48"/>
              <a:chOff x="1776" y="2429"/>
              <a:chExt cx="160" cy="160"/>
            </a:xfrm>
          </p:grpSpPr>
          <p:sp>
            <p:nvSpPr>
              <p:cNvPr id="126" name="AutoShape 20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7" name="Oval 20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28" name="AutoShape 20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35" name="Group 206"/>
          <p:cNvGrpSpPr>
            <a:grpSpLocks/>
          </p:cNvGrpSpPr>
          <p:nvPr/>
        </p:nvGrpSpPr>
        <p:grpSpPr bwMode="auto">
          <a:xfrm rot="3450987">
            <a:off x="6205537" y="1150072"/>
            <a:ext cx="298450" cy="247650"/>
            <a:chOff x="2534" y="1839"/>
            <a:chExt cx="188" cy="156"/>
          </a:xfrm>
        </p:grpSpPr>
        <p:grpSp>
          <p:nvGrpSpPr>
            <p:cNvPr id="136" name="Group 207"/>
            <p:cNvGrpSpPr>
              <a:grpSpLocks/>
            </p:cNvGrpSpPr>
            <p:nvPr/>
          </p:nvGrpSpPr>
          <p:grpSpPr bwMode="auto">
            <a:xfrm rot="-5685818">
              <a:off x="2674" y="1947"/>
              <a:ext cx="48" cy="48"/>
              <a:chOff x="1776" y="2429"/>
              <a:chExt cx="160" cy="160"/>
            </a:xfrm>
          </p:grpSpPr>
          <p:sp>
            <p:nvSpPr>
              <p:cNvPr id="145" name="AutoShape 20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6" name="Oval 20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7" name="AutoShape 21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37" name="Group 211"/>
            <p:cNvGrpSpPr>
              <a:grpSpLocks/>
            </p:cNvGrpSpPr>
            <p:nvPr/>
          </p:nvGrpSpPr>
          <p:grpSpPr bwMode="auto">
            <a:xfrm rot="-5685818">
              <a:off x="2620" y="1867"/>
              <a:ext cx="48" cy="48"/>
              <a:chOff x="1776" y="2429"/>
              <a:chExt cx="160" cy="160"/>
            </a:xfrm>
          </p:grpSpPr>
          <p:sp>
            <p:nvSpPr>
              <p:cNvPr id="142" name="AutoShape 21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3" name="Oval 21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4" name="AutoShape 21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38" name="Group 215"/>
            <p:cNvGrpSpPr>
              <a:grpSpLocks/>
            </p:cNvGrpSpPr>
            <p:nvPr/>
          </p:nvGrpSpPr>
          <p:grpSpPr bwMode="auto">
            <a:xfrm rot="-5685818">
              <a:off x="2534" y="1839"/>
              <a:ext cx="48" cy="48"/>
              <a:chOff x="1776" y="2429"/>
              <a:chExt cx="160" cy="160"/>
            </a:xfrm>
          </p:grpSpPr>
          <p:sp>
            <p:nvSpPr>
              <p:cNvPr id="139" name="AutoShape 216"/>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0" name="Oval 217"/>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41" name="AutoShape 218"/>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48" name="Group 219"/>
          <p:cNvGrpSpPr>
            <a:grpSpLocks/>
          </p:cNvGrpSpPr>
          <p:nvPr/>
        </p:nvGrpSpPr>
        <p:grpSpPr bwMode="auto">
          <a:xfrm rot="4773752">
            <a:off x="6399212" y="1235797"/>
            <a:ext cx="298450" cy="247650"/>
            <a:chOff x="2534" y="1839"/>
            <a:chExt cx="188" cy="156"/>
          </a:xfrm>
        </p:grpSpPr>
        <p:grpSp>
          <p:nvGrpSpPr>
            <p:cNvPr id="149" name="Group 220"/>
            <p:cNvGrpSpPr>
              <a:grpSpLocks/>
            </p:cNvGrpSpPr>
            <p:nvPr/>
          </p:nvGrpSpPr>
          <p:grpSpPr bwMode="auto">
            <a:xfrm rot="-5685818">
              <a:off x="2674" y="1947"/>
              <a:ext cx="48" cy="48"/>
              <a:chOff x="1776" y="2429"/>
              <a:chExt cx="160" cy="160"/>
            </a:xfrm>
          </p:grpSpPr>
          <p:sp>
            <p:nvSpPr>
              <p:cNvPr id="158" name="AutoShape 22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9" name="Oval 22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0" name="AutoShape 22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50" name="Group 224"/>
            <p:cNvGrpSpPr>
              <a:grpSpLocks/>
            </p:cNvGrpSpPr>
            <p:nvPr/>
          </p:nvGrpSpPr>
          <p:grpSpPr bwMode="auto">
            <a:xfrm rot="-5685818">
              <a:off x="2620" y="1867"/>
              <a:ext cx="48" cy="48"/>
              <a:chOff x="1776" y="2429"/>
              <a:chExt cx="160" cy="160"/>
            </a:xfrm>
          </p:grpSpPr>
          <p:sp>
            <p:nvSpPr>
              <p:cNvPr id="155" name="AutoShape 22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6" name="Oval 22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7" name="AutoShape 22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51" name="Group 228"/>
            <p:cNvGrpSpPr>
              <a:grpSpLocks/>
            </p:cNvGrpSpPr>
            <p:nvPr/>
          </p:nvGrpSpPr>
          <p:grpSpPr bwMode="auto">
            <a:xfrm rot="-5685818">
              <a:off x="2534" y="1839"/>
              <a:ext cx="48" cy="48"/>
              <a:chOff x="1776" y="2429"/>
              <a:chExt cx="160" cy="160"/>
            </a:xfrm>
          </p:grpSpPr>
          <p:sp>
            <p:nvSpPr>
              <p:cNvPr id="152" name="AutoShape 229"/>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3" name="Oval 230"/>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54" name="AutoShape 231"/>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61" name="Group 232"/>
          <p:cNvGrpSpPr>
            <a:grpSpLocks/>
          </p:cNvGrpSpPr>
          <p:nvPr/>
        </p:nvGrpSpPr>
        <p:grpSpPr bwMode="auto">
          <a:xfrm rot="5843976">
            <a:off x="6538912" y="1378672"/>
            <a:ext cx="298450" cy="247650"/>
            <a:chOff x="2534" y="1839"/>
            <a:chExt cx="188" cy="156"/>
          </a:xfrm>
        </p:grpSpPr>
        <p:grpSp>
          <p:nvGrpSpPr>
            <p:cNvPr id="162" name="Group 233"/>
            <p:cNvGrpSpPr>
              <a:grpSpLocks/>
            </p:cNvGrpSpPr>
            <p:nvPr/>
          </p:nvGrpSpPr>
          <p:grpSpPr bwMode="auto">
            <a:xfrm rot="-5685818">
              <a:off x="2674" y="1947"/>
              <a:ext cx="48" cy="48"/>
              <a:chOff x="1776" y="2429"/>
              <a:chExt cx="160" cy="160"/>
            </a:xfrm>
          </p:grpSpPr>
          <p:sp>
            <p:nvSpPr>
              <p:cNvPr id="171" name="AutoShape 234"/>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72" name="Oval 235"/>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73" name="AutoShape 236"/>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63" name="Group 237"/>
            <p:cNvGrpSpPr>
              <a:grpSpLocks/>
            </p:cNvGrpSpPr>
            <p:nvPr/>
          </p:nvGrpSpPr>
          <p:grpSpPr bwMode="auto">
            <a:xfrm rot="-5685818">
              <a:off x="2620" y="1867"/>
              <a:ext cx="48" cy="48"/>
              <a:chOff x="1776" y="2429"/>
              <a:chExt cx="160" cy="160"/>
            </a:xfrm>
          </p:grpSpPr>
          <p:sp>
            <p:nvSpPr>
              <p:cNvPr id="168" name="AutoShape 23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9" name="Oval 23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70" name="AutoShape 24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nvGrpSpPr>
            <p:cNvPr id="164" name="Group 241"/>
            <p:cNvGrpSpPr>
              <a:grpSpLocks/>
            </p:cNvGrpSpPr>
            <p:nvPr/>
          </p:nvGrpSpPr>
          <p:grpSpPr bwMode="auto">
            <a:xfrm rot="-5685818">
              <a:off x="2534" y="1839"/>
              <a:ext cx="48" cy="48"/>
              <a:chOff x="1776" y="2429"/>
              <a:chExt cx="160" cy="160"/>
            </a:xfrm>
          </p:grpSpPr>
          <p:sp>
            <p:nvSpPr>
              <p:cNvPr id="165" name="AutoShape 242"/>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6" name="Oval 243"/>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sp>
            <p:nvSpPr>
              <p:cNvPr id="167" name="AutoShape 244"/>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eaLnBrk="1" hangingPunct="1"/>
                <a:endParaRPr lang="en-US" altLang="en-US">
                  <a:solidFill>
                    <a:schemeClr val="tx1"/>
                  </a:solidFill>
                </a:endParaRPr>
              </a:p>
            </p:txBody>
          </p:sp>
        </p:grpSp>
      </p:grpSp>
      <p:grpSp>
        <p:nvGrpSpPr>
          <p:cNvPr id="174" name="Group 246"/>
          <p:cNvGrpSpPr>
            <a:grpSpLocks/>
          </p:cNvGrpSpPr>
          <p:nvPr/>
        </p:nvGrpSpPr>
        <p:grpSpPr bwMode="auto">
          <a:xfrm rot="1632188">
            <a:off x="6610350" y="1692997"/>
            <a:ext cx="76200" cy="76200"/>
            <a:chOff x="1776" y="2429"/>
            <a:chExt cx="160" cy="160"/>
          </a:xfrm>
        </p:grpSpPr>
        <p:sp>
          <p:nvSpPr>
            <p:cNvPr id="175" name="AutoShape 24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6" name="Oval 24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77" name="AutoShape 24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78" name="Group 250"/>
          <p:cNvGrpSpPr>
            <a:grpSpLocks/>
          </p:cNvGrpSpPr>
          <p:nvPr/>
        </p:nvGrpSpPr>
        <p:grpSpPr bwMode="auto">
          <a:xfrm rot="1632188">
            <a:off x="6762750" y="1688234"/>
            <a:ext cx="76200" cy="76200"/>
            <a:chOff x="1776" y="2429"/>
            <a:chExt cx="160" cy="160"/>
          </a:xfrm>
        </p:grpSpPr>
        <p:sp>
          <p:nvSpPr>
            <p:cNvPr id="179" name="AutoShape 25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0" name="Oval 25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1" name="AutoShape 25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82" name="Group 254"/>
          <p:cNvGrpSpPr>
            <a:grpSpLocks/>
          </p:cNvGrpSpPr>
          <p:nvPr/>
        </p:nvGrpSpPr>
        <p:grpSpPr bwMode="auto">
          <a:xfrm rot="1632188">
            <a:off x="6872287" y="1596159"/>
            <a:ext cx="76200" cy="76200"/>
            <a:chOff x="1776" y="2429"/>
            <a:chExt cx="160" cy="160"/>
          </a:xfrm>
        </p:grpSpPr>
        <p:sp>
          <p:nvSpPr>
            <p:cNvPr id="183" name="AutoShape 255"/>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4" name="Oval 256"/>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5" name="AutoShape 257"/>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86" name="Group 259"/>
          <p:cNvGrpSpPr>
            <a:grpSpLocks/>
          </p:cNvGrpSpPr>
          <p:nvPr/>
        </p:nvGrpSpPr>
        <p:grpSpPr bwMode="auto">
          <a:xfrm rot="2735744">
            <a:off x="6623050" y="1859684"/>
            <a:ext cx="76200" cy="76200"/>
            <a:chOff x="1776" y="2429"/>
            <a:chExt cx="160" cy="160"/>
          </a:xfrm>
        </p:grpSpPr>
        <p:sp>
          <p:nvSpPr>
            <p:cNvPr id="187" name="AutoShape 260"/>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8" name="Oval 261"/>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89" name="AutoShape 262"/>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90" name="Group 263"/>
          <p:cNvGrpSpPr>
            <a:grpSpLocks/>
          </p:cNvGrpSpPr>
          <p:nvPr/>
        </p:nvGrpSpPr>
        <p:grpSpPr bwMode="auto">
          <a:xfrm rot="2735744">
            <a:off x="6770687" y="1902547"/>
            <a:ext cx="76200" cy="76200"/>
            <a:chOff x="1776" y="2429"/>
            <a:chExt cx="160" cy="160"/>
          </a:xfrm>
        </p:grpSpPr>
        <p:sp>
          <p:nvSpPr>
            <p:cNvPr id="191" name="AutoShape 264"/>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2" name="Oval 265"/>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3" name="AutoShape 266"/>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94" name="Group 267"/>
          <p:cNvGrpSpPr>
            <a:grpSpLocks/>
          </p:cNvGrpSpPr>
          <p:nvPr/>
        </p:nvGrpSpPr>
        <p:grpSpPr bwMode="auto">
          <a:xfrm rot="2735744">
            <a:off x="6904037" y="1848572"/>
            <a:ext cx="76200" cy="76200"/>
            <a:chOff x="1776" y="2429"/>
            <a:chExt cx="160" cy="160"/>
          </a:xfrm>
        </p:grpSpPr>
        <p:sp>
          <p:nvSpPr>
            <p:cNvPr id="195" name="AutoShape 268"/>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6" name="Oval 269"/>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197" name="AutoShape 270"/>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198" name="Group 272"/>
          <p:cNvGrpSpPr>
            <a:grpSpLocks/>
          </p:cNvGrpSpPr>
          <p:nvPr/>
        </p:nvGrpSpPr>
        <p:grpSpPr bwMode="auto">
          <a:xfrm rot="3576346">
            <a:off x="6578600" y="2012084"/>
            <a:ext cx="76200" cy="76200"/>
            <a:chOff x="1776" y="2429"/>
            <a:chExt cx="160" cy="160"/>
          </a:xfrm>
        </p:grpSpPr>
        <p:sp>
          <p:nvSpPr>
            <p:cNvPr id="199" name="AutoShape 273"/>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0" name="Oval 274"/>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1" name="AutoShape 275"/>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02" name="Group 276"/>
          <p:cNvGrpSpPr>
            <a:grpSpLocks/>
          </p:cNvGrpSpPr>
          <p:nvPr/>
        </p:nvGrpSpPr>
        <p:grpSpPr bwMode="auto">
          <a:xfrm rot="3576346">
            <a:off x="6710362" y="2089872"/>
            <a:ext cx="76200" cy="76200"/>
            <a:chOff x="1776" y="2429"/>
            <a:chExt cx="160" cy="160"/>
          </a:xfrm>
        </p:grpSpPr>
        <p:sp>
          <p:nvSpPr>
            <p:cNvPr id="203" name="AutoShape 277"/>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4" name="Oval 278"/>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5" name="AutoShape 279"/>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grpSp>
        <p:nvGrpSpPr>
          <p:cNvPr id="206" name="Group 280"/>
          <p:cNvGrpSpPr>
            <a:grpSpLocks/>
          </p:cNvGrpSpPr>
          <p:nvPr/>
        </p:nvGrpSpPr>
        <p:grpSpPr bwMode="auto">
          <a:xfrm rot="3576346">
            <a:off x="6853237" y="2070822"/>
            <a:ext cx="76200" cy="76200"/>
            <a:chOff x="1776" y="2429"/>
            <a:chExt cx="160" cy="160"/>
          </a:xfrm>
        </p:grpSpPr>
        <p:sp>
          <p:nvSpPr>
            <p:cNvPr id="207" name="AutoShape 281"/>
            <p:cNvSpPr>
              <a:spLocks noChangeArrowheads="1"/>
            </p:cNvSpPr>
            <p:nvPr/>
          </p:nvSpPr>
          <p:spPr bwMode="auto">
            <a:xfrm>
              <a:off x="1776" y="2429"/>
              <a:ext cx="160" cy="160"/>
            </a:xfrm>
            <a:prstGeom prst="irregularSeal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8" name="Oval 282"/>
            <p:cNvSpPr>
              <a:spLocks noChangeArrowheads="1"/>
            </p:cNvSpPr>
            <p:nvPr/>
          </p:nvSpPr>
          <p:spPr bwMode="auto">
            <a:xfrm>
              <a:off x="1804" y="2462"/>
              <a:ext cx="100" cy="97"/>
            </a:xfrm>
            <a:prstGeom prst="ellipse">
              <a:avLst/>
            </a:prstGeom>
            <a:solidFill>
              <a:schemeClr val="tx1"/>
            </a:solidFill>
            <a:ln w="9525">
              <a:solidFill>
                <a:schemeClr val="tx1"/>
              </a:solidFill>
              <a:round/>
              <a:headEnd/>
              <a:tailEnd/>
            </a:ln>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sp>
          <p:nvSpPr>
            <p:cNvPr id="209" name="AutoShape 283"/>
            <p:cNvSpPr>
              <a:spLocks noChangeArrowheads="1"/>
            </p:cNvSpPr>
            <p:nvPr/>
          </p:nvSpPr>
          <p:spPr bwMode="auto">
            <a:xfrm flipH="1">
              <a:off x="1856" y="2466"/>
              <a:ext cx="44" cy="93"/>
            </a:xfrm>
            <a:prstGeom prst="moon">
              <a:avLst>
                <a:gd name="adj" fmla="val 50000"/>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solidFill>
                  <a:schemeClr val="tx1"/>
                </a:solidFill>
              </a:endParaRPr>
            </a:p>
          </p:txBody>
        </p:sp>
      </p:grpSp>
      <p:sp>
        <p:nvSpPr>
          <p:cNvPr id="210" name="Rectangle 55"/>
          <p:cNvSpPr>
            <a:spLocks noChangeArrowheads="1"/>
          </p:cNvSpPr>
          <p:nvPr/>
        </p:nvSpPr>
        <p:spPr bwMode="auto">
          <a:xfrm rot="21433521">
            <a:off x="6183312" y="2421659"/>
            <a:ext cx="90488"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smtClean="0">
                <a:solidFill>
                  <a:schemeClr val="tx1"/>
                </a:solidFill>
              </a:rPr>
              <a:t>11</a:t>
            </a:r>
            <a:endParaRPr lang="en-US" altLang="en-US" dirty="0">
              <a:solidFill>
                <a:schemeClr val="tx1"/>
              </a:solidFill>
            </a:endParaRPr>
          </a:p>
        </p:txBody>
      </p:sp>
      <p:sp>
        <p:nvSpPr>
          <p:cNvPr id="215" name="AutoShape 123"/>
          <p:cNvSpPr>
            <a:spLocks noChangeArrowheads="1"/>
          </p:cNvSpPr>
          <p:nvPr/>
        </p:nvSpPr>
        <p:spPr bwMode="auto">
          <a:xfrm rot="12418367">
            <a:off x="5405437" y="2020022"/>
            <a:ext cx="95250" cy="98425"/>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p>
        </p:txBody>
      </p:sp>
      <p:sp>
        <p:nvSpPr>
          <p:cNvPr id="216" name="AutoShape 123"/>
          <p:cNvSpPr>
            <a:spLocks noChangeArrowheads="1"/>
          </p:cNvSpPr>
          <p:nvPr/>
        </p:nvSpPr>
        <p:spPr bwMode="auto">
          <a:xfrm rot="10278099">
            <a:off x="5716526" y="2456649"/>
            <a:ext cx="95250" cy="98425"/>
          </a:xfrm>
          <a:prstGeom prst="rtTriangle">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endParaRPr lang="en-US" altLang="en-US"/>
          </a:p>
        </p:txBody>
      </p:sp>
      <p:sp>
        <p:nvSpPr>
          <p:cNvPr id="217" name="Rectangle 131"/>
          <p:cNvSpPr>
            <a:spLocks noChangeArrowheads="1"/>
          </p:cNvSpPr>
          <p:nvPr/>
        </p:nvSpPr>
        <p:spPr bwMode="auto">
          <a:xfrm rot="8540">
            <a:off x="7232760" y="1815443"/>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8" name="Rectangle 132"/>
          <p:cNvSpPr>
            <a:spLocks noChangeArrowheads="1"/>
          </p:cNvSpPr>
          <p:nvPr/>
        </p:nvSpPr>
        <p:spPr bwMode="auto">
          <a:xfrm rot="8540">
            <a:off x="7232760" y="1924980"/>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19" name="Rectangle 133"/>
          <p:cNvSpPr>
            <a:spLocks noChangeArrowheads="1"/>
          </p:cNvSpPr>
          <p:nvPr/>
        </p:nvSpPr>
        <p:spPr bwMode="auto">
          <a:xfrm rot="8540">
            <a:off x="7232760" y="1707493"/>
            <a:ext cx="69850" cy="69850"/>
          </a:xfrm>
          <a:prstGeom prst="rect">
            <a:avLst/>
          </a:prstGeom>
          <a:solidFill>
            <a:srgbClr val="00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0" name="Rectangle 135"/>
          <p:cNvSpPr>
            <a:spLocks noChangeArrowheads="1"/>
          </p:cNvSpPr>
          <p:nvPr/>
        </p:nvSpPr>
        <p:spPr bwMode="auto">
          <a:xfrm rot="8540">
            <a:off x="7362935" y="181544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1" name="Rectangle 136"/>
          <p:cNvSpPr>
            <a:spLocks noChangeArrowheads="1"/>
          </p:cNvSpPr>
          <p:nvPr/>
        </p:nvSpPr>
        <p:spPr bwMode="auto">
          <a:xfrm rot="8540">
            <a:off x="7362935" y="192498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2" name="Rectangle 137"/>
          <p:cNvSpPr>
            <a:spLocks noChangeArrowheads="1"/>
          </p:cNvSpPr>
          <p:nvPr/>
        </p:nvSpPr>
        <p:spPr bwMode="auto">
          <a:xfrm rot="8540">
            <a:off x="7362935" y="170749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3" name="Rectangle 138"/>
          <p:cNvSpPr>
            <a:spLocks noChangeArrowheads="1"/>
          </p:cNvSpPr>
          <p:nvPr/>
        </p:nvSpPr>
        <p:spPr bwMode="auto">
          <a:xfrm>
            <a:off x="7216885" y="1690030"/>
            <a:ext cx="935037" cy="319088"/>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24" name="Rectangle 140"/>
          <p:cNvSpPr>
            <a:spLocks noChangeArrowheads="1"/>
          </p:cNvSpPr>
          <p:nvPr/>
        </p:nvSpPr>
        <p:spPr bwMode="auto">
          <a:xfrm rot="8540">
            <a:off x="7493110" y="181544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5" name="Rectangle 141"/>
          <p:cNvSpPr>
            <a:spLocks noChangeArrowheads="1"/>
          </p:cNvSpPr>
          <p:nvPr/>
        </p:nvSpPr>
        <p:spPr bwMode="auto">
          <a:xfrm rot="8540">
            <a:off x="7493110" y="1924980"/>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226" name="Rectangle 142"/>
          <p:cNvSpPr>
            <a:spLocks noChangeArrowheads="1"/>
          </p:cNvSpPr>
          <p:nvPr/>
        </p:nvSpPr>
        <p:spPr bwMode="auto">
          <a:xfrm rot="8540">
            <a:off x="7493110" y="1707493"/>
            <a:ext cx="698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7" name="Rectangle 144"/>
          <p:cNvSpPr>
            <a:spLocks noChangeArrowheads="1"/>
          </p:cNvSpPr>
          <p:nvPr/>
        </p:nvSpPr>
        <p:spPr bwMode="auto">
          <a:xfrm rot="8540">
            <a:off x="7623285" y="181861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28"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29" name="Rectangle 146"/>
          <p:cNvSpPr>
            <a:spLocks noChangeArrowheads="1"/>
          </p:cNvSpPr>
          <p:nvPr/>
        </p:nvSpPr>
        <p:spPr bwMode="auto">
          <a:xfrm rot="8540">
            <a:off x="7623285" y="1710668"/>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smtClean="0">
                <a:solidFill>
                  <a:schemeClr val="tx1"/>
                </a:solidFill>
              </a:rPr>
              <a:t>-1</a:t>
            </a:r>
            <a:endParaRPr lang="en-US" altLang="en-US" dirty="0">
              <a:solidFill>
                <a:schemeClr val="tx1"/>
              </a:solidFill>
            </a:endParaRPr>
          </a:p>
        </p:txBody>
      </p:sp>
      <p:sp>
        <p:nvSpPr>
          <p:cNvPr id="230" name="Rectangle 148"/>
          <p:cNvSpPr>
            <a:spLocks noChangeArrowheads="1"/>
          </p:cNvSpPr>
          <p:nvPr/>
        </p:nvSpPr>
        <p:spPr bwMode="auto">
          <a:xfrm rot="8540">
            <a:off x="7747110" y="1818618"/>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31" name="Rectangle 149"/>
          <p:cNvSpPr>
            <a:spLocks noChangeArrowheads="1"/>
          </p:cNvSpPr>
          <p:nvPr/>
        </p:nvSpPr>
        <p:spPr bwMode="auto">
          <a:xfrm rot="8540">
            <a:off x="7747110" y="1928155"/>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-2</a:t>
            </a:r>
          </a:p>
        </p:txBody>
      </p:sp>
      <p:sp>
        <p:nvSpPr>
          <p:cNvPr id="232" name="Rectangle 150"/>
          <p:cNvSpPr>
            <a:spLocks noChangeArrowheads="1"/>
          </p:cNvSpPr>
          <p:nvPr/>
        </p:nvSpPr>
        <p:spPr bwMode="auto">
          <a:xfrm rot="8540">
            <a:off x="7747110" y="1710668"/>
            <a:ext cx="69850" cy="69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33" name="AutoShape 153"/>
          <p:cNvSpPr>
            <a:spLocks noChangeArrowheads="1"/>
          </p:cNvSpPr>
          <p:nvPr/>
        </p:nvSpPr>
        <p:spPr bwMode="auto">
          <a:xfrm flipH="1">
            <a:off x="7897922" y="185036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4" name="AutoShape 154"/>
          <p:cNvSpPr>
            <a:spLocks noChangeArrowheads="1"/>
          </p:cNvSpPr>
          <p:nvPr/>
        </p:nvSpPr>
        <p:spPr bwMode="auto">
          <a:xfrm rot="14670030" flipH="1">
            <a:off x="7913003" y="182100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5" name="AutoShape 155"/>
          <p:cNvSpPr>
            <a:spLocks noChangeArrowheads="1"/>
          </p:cNvSpPr>
          <p:nvPr/>
        </p:nvSpPr>
        <p:spPr bwMode="auto">
          <a:xfrm rot="6929970">
            <a:off x="7878078" y="182100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6" name="Oval 156"/>
          <p:cNvSpPr>
            <a:spLocks noChangeArrowheads="1"/>
          </p:cNvSpPr>
          <p:nvPr/>
        </p:nvSpPr>
        <p:spPr bwMode="auto">
          <a:xfrm>
            <a:off x="7877285" y="181226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7" name="AutoShape 158"/>
          <p:cNvSpPr>
            <a:spLocks noChangeArrowheads="1"/>
          </p:cNvSpPr>
          <p:nvPr/>
        </p:nvSpPr>
        <p:spPr bwMode="auto">
          <a:xfrm flipH="1">
            <a:off x="7899510" y="1742418"/>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8" name="AutoShape 159"/>
          <p:cNvSpPr>
            <a:spLocks noChangeArrowheads="1"/>
          </p:cNvSpPr>
          <p:nvPr/>
        </p:nvSpPr>
        <p:spPr bwMode="auto">
          <a:xfrm rot="14670030" flipH="1">
            <a:off x="7914591" y="1713049"/>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39" name="AutoShape 160"/>
          <p:cNvSpPr>
            <a:spLocks noChangeArrowheads="1"/>
          </p:cNvSpPr>
          <p:nvPr/>
        </p:nvSpPr>
        <p:spPr bwMode="auto">
          <a:xfrm rot="6929970">
            <a:off x="7879666" y="1713049"/>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0" name="Oval 161"/>
          <p:cNvSpPr>
            <a:spLocks noChangeArrowheads="1"/>
          </p:cNvSpPr>
          <p:nvPr/>
        </p:nvSpPr>
        <p:spPr bwMode="auto">
          <a:xfrm>
            <a:off x="7878872" y="170431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1" name="AutoShape 163"/>
          <p:cNvSpPr>
            <a:spLocks noChangeArrowheads="1"/>
          </p:cNvSpPr>
          <p:nvPr/>
        </p:nvSpPr>
        <p:spPr bwMode="auto">
          <a:xfrm flipH="1">
            <a:off x="7897922" y="1953555"/>
            <a:ext cx="47625" cy="42863"/>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2" name="AutoShape 164"/>
          <p:cNvSpPr>
            <a:spLocks noChangeArrowheads="1"/>
          </p:cNvSpPr>
          <p:nvPr/>
        </p:nvSpPr>
        <p:spPr bwMode="auto">
          <a:xfrm rot="14670030" flipH="1">
            <a:off x="7913003" y="192418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3" name="AutoShape 165"/>
          <p:cNvSpPr>
            <a:spLocks noChangeArrowheads="1"/>
          </p:cNvSpPr>
          <p:nvPr/>
        </p:nvSpPr>
        <p:spPr bwMode="auto">
          <a:xfrm rot="6929970">
            <a:off x="7878078" y="1924187"/>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4" name="Oval 166"/>
          <p:cNvSpPr>
            <a:spLocks noChangeArrowheads="1"/>
          </p:cNvSpPr>
          <p:nvPr/>
        </p:nvSpPr>
        <p:spPr bwMode="auto">
          <a:xfrm>
            <a:off x="7877285" y="1915455"/>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45"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6"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7" name="Rectangle 148"/>
          <p:cNvSpPr>
            <a:spLocks noChangeArrowheads="1"/>
          </p:cNvSpPr>
          <p:nvPr/>
        </p:nvSpPr>
        <p:spPr bwMode="auto">
          <a:xfrm rot="8540">
            <a:off x="7747110" y="1818618"/>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48"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49" name="Rectangle 149"/>
          <p:cNvSpPr>
            <a:spLocks noChangeArrowheads="1"/>
          </p:cNvSpPr>
          <p:nvPr/>
        </p:nvSpPr>
        <p:spPr bwMode="auto">
          <a:xfrm rot="8540">
            <a:off x="7747110" y="1928155"/>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-2</a:t>
            </a:r>
          </a:p>
        </p:txBody>
      </p:sp>
      <p:sp>
        <p:nvSpPr>
          <p:cNvPr id="250" name="Rectangle 144"/>
          <p:cNvSpPr>
            <a:spLocks noChangeArrowheads="1"/>
          </p:cNvSpPr>
          <p:nvPr/>
        </p:nvSpPr>
        <p:spPr bwMode="auto">
          <a:xfrm rot="8540">
            <a:off x="7623285" y="181861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51" name="Rectangle 148"/>
          <p:cNvSpPr>
            <a:spLocks noChangeArrowheads="1"/>
          </p:cNvSpPr>
          <p:nvPr/>
        </p:nvSpPr>
        <p:spPr bwMode="auto">
          <a:xfrm rot="8540">
            <a:off x="7747110" y="1818618"/>
            <a:ext cx="69850" cy="698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52" name="AutoShape 154"/>
          <p:cNvSpPr>
            <a:spLocks noChangeArrowheads="1"/>
          </p:cNvSpPr>
          <p:nvPr/>
        </p:nvSpPr>
        <p:spPr bwMode="auto">
          <a:xfrm rot="14670030" flipH="1">
            <a:off x="7913003" y="1821000"/>
            <a:ext cx="47625" cy="42862"/>
          </a:xfrm>
          <a:prstGeom prst="triangle">
            <a:avLst>
              <a:gd name="adj" fmla="val 55171"/>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3" name="Oval 156"/>
          <p:cNvSpPr>
            <a:spLocks noChangeArrowheads="1"/>
          </p:cNvSpPr>
          <p:nvPr/>
        </p:nvSpPr>
        <p:spPr bwMode="auto">
          <a:xfrm>
            <a:off x="7877285" y="1812268"/>
            <a:ext cx="82550" cy="82550"/>
          </a:xfrm>
          <a:prstGeom prst="ellipse">
            <a:avLst/>
          </a:prstGeom>
          <a:noFill/>
          <a:ln w="190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endParaRPr lang="en-US" altLang="en-US">
              <a:solidFill>
                <a:schemeClr val="tx1"/>
              </a:solidFill>
            </a:endParaRPr>
          </a:p>
        </p:txBody>
      </p:sp>
      <p:sp>
        <p:nvSpPr>
          <p:cNvPr id="254" name="Rectangle 148"/>
          <p:cNvSpPr>
            <a:spLocks noChangeArrowheads="1"/>
          </p:cNvSpPr>
          <p:nvPr/>
        </p:nvSpPr>
        <p:spPr bwMode="auto">
          <a:xfrm rot="8540">
            <a:off x="7747110" y="1818618"/>
            <a:ext cx="69850" cy="69850"/>
          </a:xfrm>
          <a:prstGeom prst="rect">
            <a:avLst/>
          </a:prstGeom>
          <a:solidFill>
            <a:schemeClr val="bg1"/>
          </a:solidFill>
          <a:ln>
            <a:solidFill>
              <a:schemeClr val="bg1"/>
            </a:solid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sp>
        <p:nvSpPr>
          <p:cNvPr id="255" name="Text Box 151"/>
          <p:cNvSpPr txBox="1">
            <a:spLocks noChangeArrowheads="1"/>
          </p:cNvSpPr>
          <p:nvPr/>
        </p:nvSpPr>
        <p:spPr bwMode="auto">
          <a:xfrm rot="16200000">
            <a:off x="7680117" y="1769213"/>
            <a:ext cx="36099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eaLnBrk="1" hangingPunct="1"/>
            <a:r>
              <a:rPr lang="en-US" altLang="en-US" sz="300" b="1" dirty="0" smtClean="0">
                <a:solidFill>
                  <a:schemeClr val="tx1"/>
                </a:solidFill>
              </a:rPr>
              <a:t>CHP14-09</a:t>
            </a:r>
            <a:endParaRPr lang="en-US" altLang="en-US" sz="300" b="1" dirty="0">
              <a:solidFill>
                <a:schemeClr val="tx1"/>
              </a:solidFill>
            </a:endParaRPr>
          </a:p>
        </p:txBody>
      </p:sp>
      <p:sp>
        <p:nvSpPr>
          <p:cNvPr id="256" name="Rectangle 144"/>
          <p:cNvSpPr>
            <a:spLocks noChangeArrowheads="1"/>
          </p:cNvSpPr>
          <p:nvPr/>
        </p:nvSpPr>
        <p:spPr bwMode="auto">
          <a:xfrm rot="8540">
            <a:off x="7623285" y="1818618"/>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0</a:t>
            </a:r>
          </a:p>
        </p:txBody>
      </p:sp>
      <p:sp>
        <p:nvSpPr>
          <p:cNvPr id="257"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58" name="Rectangle 150"/>
          <p:cNvSpPr>
            <a:spLocks noChangeArrowheads="1"/>
          </p:cNvSpPr>
          <p:nvPr/>
        </p:nvSpPr>
        <p:spPr bwMode="auto">
          <a:xfrm rot="8540">
            <a:off x="7747110" y="1710668"/>
            <a:ext cx="69850" cy="69850"/>
          </a:xfrm>
          <a:prstGeom prst="rect">
            <a:avLst/>
          </a:prstGeom>
          <a:solidFill>
            <a:srgbClr val="FFFF00"/>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-1</a:t>
            </a:r>
          </a:p>
        </p:txBody>
      </p:sp>
      <p:sp>
        <p:nvSpPr>
          <p:cNvPr id="259"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60"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61" name="Rectangle 145"/>
          <p:cNvSpPr>
            <a:spLocks noChangeArrowheads="1"/>
          </p:cNvSpPr>
          <p:nvPr/>
        </p:nvSpPr>
        <p:spPr bwMode="auto">
          <a:xfrm rot="8540">
            <a:off x="7623285" y="1928155"/>
            <a:ext cx="69850" cy="698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a:solidFill>
                  <a:schemeClr val="tx1"/>
                </a:solidFill>
              </a:rPr>
              <a:t>-1</a:t>
            </a:r>
          </a:p>
        </p:txBody>
      </p:sp>
      <p:sp>
        <p:nvSpPr>
          <p:cNvPr id="262" name="Rectangle 144"/>
          <p:cNvSpPr>
            <a:spLocks noChangeArrowheads="1"/>
          </p:cNvSpPr>
          <p:nvPr/>
        </p:nvSpPr>
        <p:spPr bwMode="auto">
          <a:xfrm rot="8540">
            <a:off x="7623285" y="1818618"/>
            <a:ext cx="69850" cy="69850"/>
          </a:xfrm>
          <a:prstGeom prst="rect">
            <a:avLst/>
          </a:prstGeom>
          <a:solidFill>
            <a:schemeClr val="bg1"/>
          </a:solidFill>
          <a:ln>
            <a:noFill/>
          </a:ln>
        </p:spPr>
        <p:txBody>
          <a:bodyPr wrap="none" lIns="91427" tIns="45714" rIns="91427" bIns="45714" anchor="ctr"/>
          <a:lstStyle>
            <a:lvl1pPr eaLnBrk="0" hangingPunct="0">
              <a:defRPr sz="500">
                <a:solidFill>
                  <a:schemeClr val="bg1"/>
                </a:solidFill>
                <a:latin typeface="Arial" pitchFamily="34" charset="0"/>
                <a:cs typeface="Arial" pitchFamily="34" charset="0"/>
              </a:defRPr>
            </a:lvl1pPr>
            <a:lvl2pPr marL="742950" indent="-285750" eaLnBrk="0" hangingPunct="0">
              <a:defRPr sz="500">
                <a:solidFill>
                  <a:schemeClr val="bg1"/>
                </a:solidFill>
                <a:latin typeface="Arial" pitchFamily="34" charset="0"/>
                <a:cs typeface="Arial" pitchFamily="34" charset="0"/>
              </a:defRPr>
            </a:lvl2pPr>
            <a:lvl3pPr marL="1143000" indent="-228600" eaLnBrk="0" hangingPunct="0">
              <a:defRPr sz="500">
                <a:solidFill>
                  <a:schemeClr val="bg1"/>
                </a:solidFill>
                <a:latin typeface="Arial" pitchFamily="34" charset="0"/>
                <a:cs typeface="Arial" pitchFamily="34" charset="0"/>
              </a:defRPr>
            </a:lvl3pPr>
            <a:lvl4pPr marL="1600200" indent="-228600" eaLnBrk="0" hangingPunct="0">
              <a:defRPr sz="500">
                <a:solidFill>
                  <a:schemeClr val="bg1"/>
                </a:solidFill>
                <a:latin typeface="Arial" pitchFamily="34" charset="0"/>
                <a:cs typeface="Arial" pitchFamily="34" charset="0"/>
              </a:defRPr>
            </a:lvl4pPr>
            <a:lvl5pPr marL="2057400" indent="-228600" eaLnBrk="0" hangingPunct="0">
              <a:defRPr sz="500">
                <a:solidFill>
                  <a:schemeClr val="bg1"/>
                </a:solidFill>
                <a:latin typeface="Arial" pitchFamily="34" charset="0"/>
                <a:cs typeface="Arial" pitchFamily="34" charset="0"/>
              </a:defRPr>
            </a:lvl5pPr>
            <a:lvl6pPr marL="2514600" indent="-228600" eaLnBrk="0" fontAlgn="base" hangingPunct="0">
              <a:spcBef>
                <a:spcPct val="0"/>
              </a:spcBef>
              <a:spcAft>
                <a:spcPct val="0"/>
              </a:spcAft>
              <a:defRPr sz="500">
                <a:solidFill>
                  <a:schemeClr val="bg1"/>
                </a:solidFill>
                <a:latin typeface="Arial" pitchFamily="34" charset="0"/>
                <a:cs typeface="Arial" pitchFamily="34" charset="0"/>
              </a:defRPr>
            </a:lvl6pPr>
            <a:lvl7pPr marL="2971800" indent="-228600" eaLnBrk="0" fontAlgn="base" hangingPunct="0">
              <a:spcBef>
                <a:spcPct val="0"/>
              </a:spcBef>
              <a:spcAft>
                <a:spcPct val="0"/>
              </a:spcAft>
              <a:defRPr sz="500">
                <a:solidFill>
                  <a:schemeClr val="bg1"/>
                </a:solidFill>
                <a:latin typeface="Arial" pitchFamily="34" charset="0"/>
                <a:cs typeface="Arial" pitchFamily="34" charset="0"/>
              </a:defRPr>
            </a:lvl7pPr>
            <a:lvl8pPr marL="3429000" indent="-228600" eaLnBrk="0" fontAlgn="base" hangingPunct="0">
              <a:spcBef>
                <a:spcPct val="0"/>
              </a:spcBef>
              <a:spcAft>
                <a:spcPct val="0"/>
              </a:spcAft>
              <a:defRPr sz="500">
                <a:solidFill>
                  <a:schemeClr val="bg1"/>
                </a:solidFill>
                <a:latin typeface="Arial" pitchFamily="34" charset="0"/>
                <a:cs typeface="Arial" pitchFamily="34" charset="0"/>
              </a:defRPr>
            </a:lvl8pPr>
            <a:lvl9pPr marL="3886200" indent="-228600" eaLnBrk="0" fontAlgn="base" hangingPunct="0">
              <a:spcBef>
                <a:spcPct val="0"/>
              </a:spcBef>
              <a:spcAft>
                <a:spcPct val="0"/>
              </a:spcAft>
              <a:defRPr sz="500">
                <a:solidFill>
                  <a:schemeClr val="bg1"/>
                </a:solidFill>
                <a:latin typeface="Arial" pitchFamily="34" charset="0"/>
                <a:cs typeface="Arial" pitchFamily="34" charset="0"/>
              </a:defRPr>
            </a:lvl9pPr>
          </a:lstStyle>
          <a:p>
            <a:pPr algn="ctr" eaLnBrk="1" hangingPunct="1"/>
            <a:r>
              <a:rPr lang="en-US" altLang="en-US" dirty="0">
                <a:solidFill>
                  <a:schemeClr val="tx1"/>
                </a:solidFill>
              </a:rPr>
              <a:t>0</a:t>
            </a:r>
          </a:p>
        </p:txBody>
      </p:sp>
      <p:pic>
        <p:nvPicPr>
          <p:cNvPr id="263" name="Picture 222" descr="MeleeDa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80674" y="2251632"/>
            <a:ext cx="92075"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 name="Rectangle 14"/>
          <p:cNvSpPr>
            <a:spLocks noChangeArrowheads="1"/>
          </p:cNvSpPr>
          <p:nvPr/>
        </p:nvSpPr>
        <p:spPr bwMode="auto">
          <a:xfrm rot="5776196">
            <a:off x="5665231" y="1721703"/>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t>0</a:t>
            </a:r>
          </a:p>
        </p:txBody>
      </p:sp>
      <p:sp>
        <p:nvSpPr>
          <p:cNvPr id="265" name="Rectangle 7"/>
          <p:cNvSpPr>
            <a:spLocks noChangeArrowheads="1"/>
          </p:cNvSpPr>
          <p:nvPr/>
        </p:nvSpPr>
        <p:spPr bwMode="auto">
          <a:xfrm rot="6942598">
            <a:off x="5720133" y="1557764"/>
            <a:ext cx="92075" cy="92075"/>
          </a:xfrm>
          <a:prstGeom prst="rect">
            <a:avLst/>
          </a:prstGeom>
          <a:solidFill>
            <a:schemeClr val="tx1"/>
          </a:solidFill>
          <a:ln>
            <a:noFill/>
          </a:ln>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t>0</a:t>
            </a:r>
          </a:p>
        </p:txBody>
      </p:sp>
      <p:sp>
        <p:nvSpPr>
          <p:cNvPr id="266" name="Rectangle 20"/>
          <p:cNvSpPr>
            <a:spLocks noChangeArrowheads="1"/>
          </p:cNvSpPr>
          <p:nvPr/>
        </p:nvSpPr>
        <p:spPr bwMode="auto">
          <a:xfrm rot="4578788">
            <a:off x="5676655" y="1900384"/>
            <a:ext cx="92075" cy="920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7" tIns="45714" rIns="91427" bIns="45714" anchor="ctr"/>
          <a:lstStyle>
            <a:lvl1pPr eaLnBrk="0" hangingPunct="0">
              <a:defRPr sz="500">
                <a:solidFill>
                  <a:schemeClr val="bg1"/>
                </a:solidFill>
                <a:latin typeface="Arial" pitchFamily="34" charset="0"/>
              </a:defRPr>
            </a:lvl1pPr>
            <a:lvl2pPr marL="742950" indent="-285750" eaLnBrk="0" hangingPunct="0">
              <a:defRPr sz="500">
                <a:solidFill>
                  <a:schemeClr val="bg1"/>
                </a:solidFill>
                <a:latin typeface="Arial" pitchFamily="34" charset="0"/>
              </a:defRPr>
            </a:lvl2pPr>
            <a:lvl3pPr marL="1143000" indent="-228600" eaLnBrk="0" hangingPunct="0">
              <a:defRPr sz="500">
                <a:solidFill>
                  <a:schemeClr val="bg1"/>
                </a:solidFill>
                <a:latin typeface="Arial" pitchFamily="34" charset="0"/>
              </a:defRPr>
            </a:lvl3pPr>
            <a:lvl4pPr marL="1600200" indent="-228600" eaLnBrk="0" hangingPunct="0">
              <a:defRPr sz="500">
                <a:solidFill>
                  <a:schemeClr val="bg1"/>
                </a:solidFill>
                <a:latin typeface="Arial" pitchFamily="34" charset="0"/>
              </a:defRPr>
            </a:lvl4pPr>
            <a:lvl5pPr marL="2057400" indent="-228600" eaLnBrk="0" hangingPunct="0">
              <a:defRPr sz="500">
                <a:solidFill>
                  <a:schemeClr val="bg1"/>
                </a:solidFill>
                <a:latin typeface="Arial" pitchFamily="34" charset="0"/>
              </a:defRPr>
            </a:lvl5pPr>
            <a:lvl6pPr marL="2514600" indent="-228600" algn="ctr" eaLnBrk="0" fontAlgn="base" hangingPunct="0">
              <a:spcBef>
                <a:spcPct val="0"/>
              </a:spcBef>
              <a:spcAft>
                <a:spcPct val="0"/>
              </a:spcAft>
              <a:defRPr sz="500">
                <a:solidFill>
                  <a:schemeClr val="bg1"/>
                </a:solidFill>
                <a:latin typeface="Arial" pitchFamily="34" charset="0"/>
              </a:defRPr>
            </a:lvl6pPr>
            <a:lvl7pPr marL="2971800" indent="-228600" algn="ctr" eaLnBrk="0" fontAlgn="base" hangingPunct="0">
              <a:spcBef>
                <a:spcPct val="0"/>
              </a:spcBef>
              <a:spcAft>
                <a:spcPct val="0"/>
              </a:spcAft>
              <a:defRPr sz="500">
                <a:solidFill>
                  <a:schemeClr val="bg1"/>
                </a:solidFill>
                <a:latin typeface="Arial" pitchFamily="34" charset="0"/>
              </a:defRPr>
            </a:lvl7pPr>
            <a:lvl8pPr marL="3429000" indent="-228600" algn="ctr" eaLnBrk="0" fontAlgn="base" hangingPunct="0">
              <a:spcBef>
                <a:spcPct val="0"/>
              </a:spcBef>
              <a:spcAft>
                <a:spcPct val="0"/>
              </a:spcAft>
              <a:defRPr sz="500">
                <a:solidFill>
                  <a:schemeClr val="bg1"/>
                </a:solidFill>
                <a:latin typeface="Arial" pitchFamily="34" charset="0"/>
              </a:defRPr>
            </a:lvl8pPr>
            <a:lvl9pPr marL="3886200" indent="-228600" algn="ctr" eaLnBrk="0" fontAlgn="base" hangingPunct="0">
              <a:spcBef>
                <a:spcPct val="0"/>
              </a:spcBef>
              <a:spcAft>
                <a:spcPct val="0"/>
              </a:spcAft>
              <a:defRPr sz="500">
                <a:solidFill>
                  <a:schemeClr val="bg1"/>
                </a:solidFill>
                <a:latin typeface="Arial" pitchFamily="34" charset="0"/>
              </a:defRPr>
            </a:lvl9pPr>
          </a:lstStyle>
          <a:p>
            <a:pPr algn="ctr" eaLnBrk="1" hangingPunct="1"/>
            <a:r>
              <a:rPr lang="en-US" altLang="en-US" dirty="0">
                <a:solidFill>
                  <a:schemeClr val="tx1"/>
                </a:solidFill>
              </a:rPr>
              <a:t>0</a:t>
            </a:r>
          </a:p>
        </p:txBody>
      </p:sp>
    </p:spTree>
    <p:extLst>
      <p:ext uri="{BB962C8B-B14F-4D97-AF65-F5344CB8AC3E}">
        <p14:creationId xmlns:p14="http://schemas.microsoft.com/office/powerpoint/2010/main" val="393068586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00CC"/>
        </a:solidFill>
        <a:ln w="9525" cap="flat" cmpd="sng" algn="ctr">
          <a:noFill/>
          <a:prstDash val="solid"/>
          <a:round/>
          <a:headEnd type="none" w="med" len="med"/>
          <a:tailEnd type="none" w="med" len="med"/>
        </a:ln>
        <a:effectLst/>
      </a:spPr>
      <a:bodyPr vert="horz" wrap="none" lIns="91427" tIns="45714" rIns="91427" bIns="45714"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rgbClr val="6600CC"/>
        </a:solidFill>
        <a:ln w="9525" cap="flat" cmpd="sng" algn="ctr">
          <a:noFill/>
          <a:prstDash val="solid"/>
          <a:round/>
          <a:headEnd type="none" w="med" len="med"/>
          <a:tailEnd type="none" w="med" len="med"/>
        </a:ln>
        <a:effectLst/>
      </a:spPr>
      <a:bodyPr vert="horz" wrap="none" lIns="91427" tIns="45714" rIns="91427" bIns="45714"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00" b="0" i="0" u="none" strike="noStrike" cap="none" normalizeH="0" baseline="0" smtClean="0">
            <a:ln>
              <a:noFill/>
            </a:ln>
            <a:solidFill>
              <a:schemeClr val="bg1"/>
            </a:solidFill>
            <a:effectLst/>
            <a:latin typeface="Arial"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3956</TotalTime>
  <Words>6517</Words>
  <Application>Microsoft Office PowerPoint</Application>
  <PresentationFormat>On-screen Show (4:3)</PresentationFormat>
  <Paragraphs>3477</Paragraphs>
  <Slides>21</Slides>
  <Notes>3</Notes>
  <HiddenSlides>0</HiddenSlides>
  <MMClips>0</MMClips>
  <ScaleCrop>false</ScaleCrop>
  <HeadingPairs>
    <vt:vector size="4" baseType="variant">
      <vt:variant>
        <vt:lpstr>Theme</vt:lpstr>
      </vt:variant>
      <vt:variant>
        <vt:i4>2</vt:i4>
      </vt:variant>
      <vt:variant>
        <vt:lpstr>Slide Titles</vt:lpstr>
      </vt:variant>
      <vt:variant>
        <vt:i4>21</vt:i4>
      </vt:variant>
    </vt:vector>
  </HeadingPairs>
  <TitlesOfParts>
    <vt:vector size="23" baseType="lpstr">
      <vt:lpstr>Office Theme</vt:lpstr>
      <vt:lpstr>1_Default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Dale Capron</dc:creator>
  <cp:lastModifiedBy>Dale Capron</cp:lastModifiedBy>
  <cp:revision>79</cp:revision>
  <dcterms:created xsi:type="dcterms:W3CDTF">2018-12-29T02:27:04Z</dcterms:created>
  <dcterms:modified xsi:type="dcterms:W3CDTF">2019-01-25T19:38:06Z</dcterms:modified>
</cp:coreProperties>
</file>